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1501525" y="2012675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1160850" y="1876650"/>
            <a:ext cx="68223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i="1" lang="en-GB" sz="4800">
                <a:solidFill>
                  <a:srgbClr val="434343"/>
                </a:solidFill>
              </a:rPr>
              <a:t>SAVING</a:t>
            </a:r>
            <a:r>
              <a:rPr i="1" lang="en-GB" sz="4800">
                <a:solidFill>
                  <a:srgbClr val="434343"/>
                </a:solidFill>
              </a:rPr>
              <a:t> MADE FUN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717075" y="947775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</a:rPr>
              <a:t>As of 2010, over 76 Million Tamagotchis sold.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8328">
            <a:off x="5920874" y="491675"/>
            <a:ext cx="2651024" cy="20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684600" y="3269275"/>
            <a:ext cx="6133800" cy="7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</a:rPr>
              <a:t>Pokémon has a net value of 5.1 billion dollars.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17075" y="2242650"/>
            <a:ext cx="2692225" cy="2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FC5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727925" y="7272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1800">
                <a:solidFill>
                  <a:srgbClr val="434343"/>
                </a:solidFill>
              </a:rPr>
              <a:t>Mobile Banking</a:t>
            </a:r>
            <a:r>
              <a:rPr lang="en-GB"/>
              <a:t>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588400" y="23746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1800">
                <a:solidFill>
                  <a:srgbClr val="434343"/>
                </a:solidFill>
              </a:rPr>
              <a:t>Mobile Gaming</a:t>
            </a:r>
            <a:r>
              <a:rPr lang="en-GB"/>
              <a:t>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63000" y="1211450"/>
            <a:ext cx="4587000" cy="10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-GB">
                <a:solidFill>
                  <a:srgbClr val="434343"/>
                </a:solidFill>
              </a:rPr>
              <a:t>52% of smartphone owners use Mobile Banking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-GB">
                <a:solidFill>
                  <a:srgbClr val="434343"/>
                </a:solidFill>
              </a:rPr>
              <a:t>51% increase from last year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-GB">
                <a:solidFill>
                  <a:srgbClr val="434343"/>
                </a:solidFill>
              </a:rPr>
              <a:t>94% of users use their phone to check their accounts and balance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566775" y="2871875"/>
            <a:ext cx="6779399" cy="7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-GB">
                <a:solidFill>
                  <a:srgbClr val="434343"/>
                </a:solidFill>
              </a:rPr>
              <a:t>Average mobile gamer is 31 years old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-GB">
                <a:solidFill>
                  <a:srgbClr val="434343"/>
                </a:solidFill>
              </a:rPr>
              <a:t>29% of mobile gamers under the age of 18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