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4A8A-6C24-45DB-B0F8-CF73F3FD0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95C5D-C21D-4AB3-849B-F11A30B2E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4B8E-00F7-41A3-AB2D-78F971AD8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6672-DE3B-4AAB-887A-B77BD9F766C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BF6EF-3FE5-4E91-AB0E-0288A07F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FFE08-D3AD-483F-8C99-907529CA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7297-6D91-4BC7-843A-A1E323E69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1CD2-9620-4BCC-B471-DA80EABE2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16E1F-5EEF-48CB-9C17-62D62E476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6D7B2-FD6E-483F-8699-D775C00D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6672-DE3B-4AAB-887A-B77BD9F766C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695E9-7E8F-47A4-9EC6-2162D5DA2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13F68-5A5F-4CDD-8BF5-B81D06E2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7297-6D91-4BC7-843A-A1E323E69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6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FA5841-D4E4-4C1F-8127-E440EFF5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05EC9-1827-4E70-9B35-DF08CC478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59FF2-6842-4383-8B8E-F74E545D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6672-DE3B-4AAB-887A-B77BD9F766C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9CB31-A6F4-46E2-8333-7308A937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0D9CC-E321-4752-9370-FE4503D8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7297-6D91-4BC7-843A-A1E323E69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8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5CAB0-1740-41FE-BA8B-834B6ED30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3CC99-D6AC-4341-973E-3D633C28B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CB799-4649-4417-8418-C7107121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6672-DE3B-4AAB-887A-B77BD9F766C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019E9-CA68-4763-960D-EC6CA219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95A31-F141-4F03-8B63-051A7E7D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7297-6D91-4BC7-843A-A1E323E69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1DD4-774E-4670-A64D-E0424BD3F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FCF91-6C2D-41C3-9E44-C3C95B195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BE03A-FBEF-4161-BB2F-C7398616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6672-DE3B-4AAB-887A-B77BD9F766C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741B4-2FB8-47B7-AA1C-1A031AC7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0BF5B-E521-4660-903A-D713D5EB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7297-6D91-4BC7-843A-A1E323E69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8917-6D81-4EC0-AAEA-E952797E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B7F08-2441-4069-965B-E0E809F51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787D0-65D8-4C42-A776-EE9223CC8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7023E-A751-4DCF-ACBB-7621EA030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6672-DE3B-4AAB-887A-B77BD9F766C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49AD0-C4A9-48DF-BBDF-A9772D5B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05C84-00D3-4C7A-8F1F-22CDD851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7297-6D91-4BC7-843A-A1E323E69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0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4415-AE32-455D-8AB6-6FCFCCEE4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20105-4B88-44D8-AE56-EF4473BCA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AE213-5D4E-456E-827C-BBBC27E29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DF0413-7D2A-4930-9BA9-BA17A0392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8968B-E260-48EC-A0B7-D29C52F88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21450E-B9D1-4E90-B641-96E2784D9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6672-DE3B-4AAB-887A-B77BD9F766C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5883B9-B287-49B1-BC90-55C9AE8A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97E503-F67F-4CC8-9322-F45E2DB5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7297-6D91-4BC7-843A-A1E323E69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2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F514E-0993-4957-A3BF-A91D8F32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8BDB67-8B00-4EDE-8AF6-9CBBC65B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6672-DE3B-4AAB-887A-B77BD9F766C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BF2C3-64E3-4D9D-BE9E-B8DC03F1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866D7-0051-4C8A-ABF1-656C1B24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7297-6D91-4BC7-843A-A1E323E69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1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CA962-B81C-433D-807E-794FDFC8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6672-DE3B-4AAB-887A-B77BD9F766C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9BACE-D7FD-43F2-853D-CCBDDA84C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09922-4973-413D-94D0-E4BCD064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7297-6D91-4BC7-843A-A1E323E69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5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EC44-5986-4F60-AAA4-66855DA1A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DA847-A122-4E8D-8B2A-ECE5CB08C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EDC9D-DF7A-4B83-A43B-C8D281CFF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72755-9E3B-47C5-AFD4-0C99EF4F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6672-DE3B-4AAB-887A-B77BD9F766C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BBFD2-68CE-4644-B852-707C835E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5E9E7-06CE-4053-8D88-E2A09E20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7297-6D91-4BC7-843A-A1E323E69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0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5BA8-61C3-4C26-B482-E51F6C597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53B893-F0A7-438D-8465-0F13E55B7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344B7-D5BF-41DE-9860-3BBC9D29E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963F7-4FE7-4A25-9F3F-49EB0911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6672-DE3B-4AAB-887A-B77BD9F766C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71D96-AD0C-44AE-AA84-CF61D9D81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CD77F-C4E6-4865-A186-4ADFDDC42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A7297-6D91-4BC7-843A-A1E323E69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43F36-9B13-431A-B175-6D1472B7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3EB73-AC35-4CFE-B9B5-909F4BA9C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41DB5-6555-4691-B104-5A60CD774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96672-DE3B-4AAB-887A-B77BD9F766C4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1CAD7-8B96-4332-A39B-240E5BD7D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59690-679F-443A-9209-901E3B79F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A7297-6D91-4BC7-843A-A1E323E69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82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B843149-3C27-4C53-9003-1AFF299C2BAF}"/>
              </a:ext>
            </a:extLst>
          </p:cNvPr>
          <p:cNvGrpSpPr/>
          <p:nvPr/>
        </p:nvGrpSpPr>
        <p:grpSpPr>
          <a:xfrm>
            <a:off x="2492734" y="1686973"/>
            <a:ext cx="7325800" cy="3383700"/>
            <a:chOff x="2492734" y="1686973"/>
            <a:chExt cx="7325800" cy="33837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1DF6BF2-D8BC-458F-A566-C8598FE1B7A6}"/>
                </a:ext>
              </a:extLst>
            </p:cNvPr>
            <p:cNvSpPr/>
            <p:nvPr/>
          </p:nvSpPr>
          <p:spPr>
            <a:xfrm>
              <a:off x="2600077" y="1783079"/>
              <a:ext cx="795130" cy="122251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USER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81FFFA9-BAEC-46CE-BDB1-D798AE7F91C0}"/>
                </a:ext>
              </a:extLst>
            </p:cNvPr>
            <p:cNvGrpSpPr/>
            <p:nvPr/>
          </p:nvGrpSpPr>
          <p:grpSpPr>
            <a:xfrm>
              <a:off x="5064981" y="1716992"/>
              <a:ext cx="1924215" cy="1288600"/>
              <a:chOff x="4500439" y="2050947"/>
              <a:chExt cx="1924215" cy="128860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FFDAA79-8147-48F8-BE5E-111DC531F68F}"/>
                  </a:ext>
                </a:extLst>
              </p:cNvPr>
              <p:cNvGrpSpPr/>
              <p:nvPr/>
            </p:nvGrpSpPr>
            <p:grpSpPr>
              <a:xfrm>
                <a:off x="4500439" y="2115046"/>
                <a:ext cx="1924215" cy="1224501"/>
                <a:chOff x="4436828" y="2814762"/>
                <a:chExt cx="1924215" cy="1224501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03BAC48B-E7A0-4476-BCD0-F6C27BFF7838}"/>
                    </a:ext>
                  </a:extLst>
                </p:cNvPr>
                <p:cNvSpPr/>
                <p:nvPr/>
              </p:nvSpPr>
              <p:spPr>
                <a:xfrm>
                  <a:off x="4436828" y="2814762"/>
                  <a:ext cx="1924215" cy="1224501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br>
                    <a:rPr lang="en-US" dirty="0">
                      <a:solidFill>
                        <a:schemeClr val="tx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</a:br>
                  <a:r>
                    <a:rPr lang="en-US" dirty="0">
                      <a:solidFill>
                        <a:schemeClr val="tx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Tram Tracking System</a:t>
                  </a:r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12FFEDA3-25FE-40C8-8F9A-46319F98DDD0}"/>
                    </a:ext>
                  </a:extLst>
                </p:cNvPr>
                <p:cNvCxnSpPr/>
                <p:nvPr/>
              </p:nvCxnSpPr>
              <p:spPr>
                <a:xfrm>
                  <a:off x="4436828" y="3124864"/>
                  <a:ext cx="1924215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961421-6421-4CE8-8AC7-89EDA457AD58}"/>
                  </a:ext>
                </a:extLst>
              </p:cNvPr>
              <p:cNvSpPr txBox="1"/>
              <p:nvPr/>
            </p:nvSpPr>
            <p:spPr>
              <a:xfrm>
                <a:off x="5319422" y="2050947"/>
                <a:ext cx="286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0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AB81F88-4CA6-48A4-BEF3-6B80029AE42F}"/>
                </a:ext>
              </a:extLst>
            </p:cNvPr>
            <p:cNvCxnSpPr/>
            <p:nvPr/>
          </p:nvCxnSpPr>
          <p:spPr>
            <a:xfrm>
              <a:off x="3395207" y="1963972"/>
              <a:ext cx="166977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A7CCA7F-9935-4D79-A10A-6B8E302E516C}"/>
                </a:ext>
              </a:extLst>
            </p:cNvPr>
            <p:cNvCxnSpPr/>
            <p:nvPr/>
          </p:nvCxnSpPr>
          <p:spPr>
            <a:xfrm>
              <a:off x="3395207" y="2362862"/>
              <a:ext cx="166977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8FB62FB-2227-481D-8CB5-A9D7F8B6BA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5207" y="2801509"/>
              <a:ext cx="166977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A738353-C2C6-47AD-BDA9-C471F10D6464}"/>
                </a:ext>
              </a:extLst>
            </p:cNvPr>
            <p:cNvSpPr txBox="1"/>
            <p:nvPr/>
          </p:nvSpPr>
          <p:spPr>
            <a:xfrm>
              <a:off x="3601941" y="1686973"/>
              <a:ext cx="1256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User’s Position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8BC805-1AFA-4660-8329-B26D7D448FA0}"/>
                </a:ext>
              </a:extLst>
            </p:cNvPr>
            <p:cNvSpPr txBox="1"/>
            <p:nvPr/>
          </p:nvSpPr>
          <p:spPr>
            <a:xfrm>
              <a:off x="3395207" y="2085863"/>
              <a:ext cx="16697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Destination Name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A288-6FA6-48A3-925E-35BEC54B4322}"/>
                </a:ext>
              </a:extLst>
            </p:cNvPr>
            <p:cNvSpPr txBox="1"/>
            <p:nvPr/>
          </p:nvSpPr>
          <p:spPr>
            <a:xfrm>
              <a:off x="3383279" y="2806541"/>
              <a:ext cx="177314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050" b="0" i="0" u="none" strike="noStrike" baseline="0" dirty="0">
                  <a:latin typeface="Aharoni" panose="02010803020104030203" pitchFamily="2" charset="-79"/>
                  <a:cs typeface="Aharoni" panose="02010803020104030203" pitchFamily="2" charset="-79"/>
                </a:rPr>
                <a:t>Estimated duration time /</a:t>
              </a:r>
            </a:p>
            <a:p>
              <a:pPr algn="l"/>
              <a:r>
                <a:rPr lang="en-US" sz="1050" b="0" i="0" u="none" strike="noStrike" baseline="0" dirty="0">
                  <a:latin typeface="Aharoni" panose="02010803020104030203" pitchFamily="2" charset="-79"/>
                  <a:cs typeface="Aharoni" panose="02010803020104030203" pitchFamily="2" charset="-79"/>
                </a:rPr>
                <a:t>Tram position &amp; distance</a:t>
              </a:r>
              <a:endParaRPr lang="en-US" sz="105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F9A60D8-0585-4048-B905-BFD362C66078}"/>
                </a:ext>
              </a:extLst>
            </p:cNvPr>
            <p:cNvSpPr/>
            <p:nvPr/>
          </p:nvSpPr>
          <p:spPr>
            <a:xfrm>
              <a:off x="8791490" y="1783079"/>
              <a:ext cx="1027044" cy="122251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ADMIN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B411AB9-0FCB-4F4C-8096-A4A73432EE6F}"/>
                </a:ext>
              </a:extLst>
            </p:cNvPr>
            <p:cNvCxnSpPr>
              <a:cxnSpLocks/>
              <a:stCxn id="19" idx="1"/>
              <a:endCxn id="5" idx="3"/>
            </p:cNvCxnSpPr>
            <p:nvPr/>
          </p:nvCxnSpPr>
          <p:spPr>
            <a:xfrm flipH="1" flipV="1">
              <a:off x="6989196" y="2393342"/>
              <a:ext cx="1802294" cy="9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AEA7E6-BD89-4C29-BBDB-373999EC6EB9}"/>
                </a:ext>
              </a:extLst>
            </p:cNvPr>
            <p:cNvSpPr txBox="1"/>
            <p:nvPr/>
          </p:nvSpPr>
          <p:spPr>
            <a:xfrm>
              <a:off x="6989194" y="2040157"/>
              <a:ext cx="19242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Management database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87A834D-E529-4A22-8AD6-8B16C596AB74}"/>
                </a:ext>
              </a:extLst>
            </p:cNvPr>
            <p:cNvSpPr txBox="1"/>
            <p:nvPr/>
          </p:nvSpPr>
          <p:spPr>
            <a:xfrm>
              <a:off x="4434840" y="4182417"/>
              <a:ext cx="6599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Status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6F0A1C7-8260-425B-970A-D03278B4A741}"/>
                </a:ext>
              </a:extLst>
            </p:cNvPr>
            <p:cNvSpPr/>
            <p:nvPr/>
          </p:nvSpPr>
          <p:spPr>
            <a:xfrm>
              <a:off x="2492734" y="3848160"/>
              <a:ext cx="1009816" cy="122251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DRIVER</a:t>
              </a:r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8317BFB0-026A-4731-A4EB-AA9106FAFA6B}"/>
                </a:ext>
              </a:extLst>
            </p:cNvPr>
            <p:cNvCxnSpPr>
              <a:cxnSpLocks/>
              <a:stCxn id="26" idx="3"/>
              <a:endCxn id="5" idx="2"/>
            </p:cNvCxnSpPr>
            <p:nvPr/>
          </p:nvCxnSpPr>
          <p:spPr>
            <a:xfrm flipV="1">
              <a:off x="3502550" y="3005592"/>
              <a:ext cx="2524539" cy="145382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FC68483-E42E-438B-B9F6-F57B2EA8572D}"/>
              </a:ext>
            </a:extLst>
          </p:cNvPr>
          <p:cNvSpPr txBox="1"/>
          <p:nvPr/>
        </p:nvSpPr>
        <p:spPr>
          <a:xfrm>
            <a:off x="311428" y="239910"/>
            <a:ext cx="3888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CONTEXT DIAGRAM</a:t>
            </a:r>
          </a:p>
        </p:txBody>
      </p:sp>
    </p:spTree>
    <p:extLst>
      <p:ext uri="{BB962C8B-B14F-4D97-AF65-F5344CB8AC3E}">
        <p14:creationId xmlns:p14="http://schemas.microsoft.com/office/powerpoint/2010/main" val="13919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E0F9A1-08CC-4D9D-8214-E81ADB9213E6}"/>
              </a:ext>
            </a:extLst>
          </p:cNvPr>
          <p:cNvSpPr txBox="1"/>
          <p:nvPr/>
        </p:nvSpPr>
        <p:spPr>
          <a:xfrm>
            <a:off x="565870" y="88835"/>
            <a:ext cx="2360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DIAGRAM </a:t>
            </a:r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0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8B163-0C7B-4600-8C80-A20596603EC5}"/>
              </a:ext>
            </a:extLst>
          </p:cNvPr>
          <p:cNvGrpSpPr/>
          <p:nvPr/>
        </p:nvGrpSpPr>
        <p:grpSpPr>
          <a:xfrm>
            <a:off x="820999" y="473555"/>
            <a:ext cx="10976146" cy="5864362"/>
            <a:chOff x="998553" y="165708"/>
            <a:chExt cx="10976146" cy="58643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CDB4B5-27F0-4C2F-9A57-91EDA7425963}"/>
                </a:ext>
              </a:extLst>
            </p:cNvPr>
            <p:cNvSpPr/>
            <p:nvPr/>
          </p:nvSpPr>
          <p:spPr>
            <a:xfrm>
              <a:off x="1041622" y="1258293"/>
              <a:ext cx="795130" cy="20414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USER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94A9827-A4E2-42B7-8474-1C16F568AC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8801" y="2517124"/>
              <a:ext cx="166977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B4B64DBE-2DD2-41D4-A072-DC5558CE03E4}"/>
                </a:ext>
              </a:extLst>
            </p:cNvPr>
            <p:cNvGrpSpPr/>
            <p:nvPr/>
          </p:nvGrpSpPr>
          <p:grpSpPr>
            <a:xfrm>
              <a:off x="1836752" y="1162187"/>
              <a:ext cx="1669774" cy="276999"/>
              <a:chOff x="1836752" y="1162187"/>
              <a:chExt cx="1669774" cy="276999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058A5844-A623-409F-9DF8-5B79BF499B85}"/>
                  </a:ext>
                </a:extLst>
              </p:cNvPr>
              <p:cNvCxnSpPr/>
              <p:nvPr/>
            </p:nvCxnSpPr>
            <p:spPr>
              <a:xfrm>
                <a:off x="1836752" y="1439186"/>
                <a:ext cx="166977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744355F-F213-4734-A4EC-A28DC3FE90A3}"/>
                  </a:ext>
                </a:extLst>
              </p:cNvPr>
              <p:cNvSpPr txBox="1"/>
              <p:nvPr/>
            </p:nvSpPr>
            <p:spPr>
              <a:xfrm>
                <a:off x="2043486" y="1162187"/>
                <a:ext cx="12563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User’s Position</a:t>
                </a: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5E3B1C1-E901-46E5-AC9C-781C2DDED420}"/>
                </a:ext>
              </a:extLst>
            </p:cNvPr>
            <p:cNvGrpSpPr/>
            <p:nvPr/>
          </p:nvGrpSpPr>
          <p:grpSpPr>
            <a:xfrm>
              <a:off x="1867175" y="1479260"/>
              <a:ext cx="1669774" cy="276999"/>
              <a:chOff x="1836752" y="1994556"/>
              <a:chExt cx="1669774" cy="276999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0267172-7D45-45A8-89D4-2F4774E30F07}"/>
                  </a:ext>
                </a:extLst>
              </p:cNvPr>
              <p:cNvCxnSpPr/>
              <p:nvPr/>
            </p:nvCxnSpPr>
            <p:spPr>
              <a:xfrm>
                <a:off x="1836752" y="2270763"/>
                <a:ext cx="166977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0342F9-B48A-4A41-B73B-11FCBC9D688F}"/>
                  </a:ext>
                </a:extLst>
              </p:cNvPr>
              <p:cNvSpPr txBox="1"/>
              <p:nvPr/>
            </p:nvSpPr>
            <p:spPr>
              <a:xfrm>
                <a:off x="1956155" y="1994556"/>
                <a:ext cx="1514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Destination Name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675AC2-9DAC-40C5-A05D-7A8085B08AC3}"/>
                </a:ext>
              </a:extLst>
            </p:cNvPr>
            <p:cNvSpPr txBox="1"/>
            <p:nvPr/>
          </p:nvSpPr>
          <p:spPr>
            <a:xfrm>
              <a:off x="1848303" y="2500810"/>
              <a:ext cx="1770528" cy="577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050" b="0" i="0" u="none" strike="noStrike" baseline="0" dirty="0">
                  <a:latin typeface="Aharoni" panose="02010803020104030203" pitchFamily="2" charset="-79"/>
                  <a:cs typeface="Aharoni" panose="02010803020104030203" pitchFamily="2" charset="-79"/>
                </a:rPr>
                <a:t>Estimated duration time /</a:t>
              </a:r>
            </a:p>
            <a:p>
              <a:pPr algn="l"/>
              <a:r>
                <a:rPr lang="en-US" sz="1050" b="0" i="0" u="none" strike="noStrike" baseline="0" dirty="0">
                  <a:latin typeface="Aharoni" panose="02010803020104030203" pitchFamily="2" charset="-79"/>
                  <a:cs typeface="Aharoni" panose="02010803020104030203" pitchFamily="2" charset="-79"/>
                </a:rPr>
                <a:t>Tram position &amp; distance and Notification</a:t>
              </a:r>
              <a:endParaRPr lang="en-US" sz="105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0FBD568-A4BA-4809-AD87-41D089CE4A8F}"/>
                </a:ext>
              </a:extLst>
            </p:cNvPr>
            <p:cNvSpPr/>
            <p:nvPr/>
          </p:nvSpPr>
          <p:spPr>
            <a:xfrm>
              <a:off x="10947655" y="1517739"/>
              <a:ext cx="1027044" cy="122251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ADMIN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B241946-8F7C-4A35-8AC5-48A4BBFF0162}"/>
                </a:ext>
              </a:extLst>
            </p:cNvPr>
            <p:cNvSpPr txBox="1"/>
            <p:nvPr/>
          </p:nvSpPr>
          <p:spPr>
            <a:xfrm>
              <a:off x="1986578" y="5152363"/>
              <a:ext cx="1842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Punch in</a:t>
              </a:r>
              <a:r>
                <a:rPr lang="th-TH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 / </a:t>
              </a:r>
              <a:r>
                <a:rPr lang="en-US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punch out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E49CE7-F966-4855-97CC-CEB441C6BD65}"/>
                </a:ext>
              </a:extLst>
            </p:cNvPr>
            <p:cNvSpPr/>
            <p:nvPr/>
          </p:nvSpPr>
          <p:spPr>
            <a:xfrm>
              <a:off x="998553" y="4807557"/>
              <a:ext cx="1009816" cy="122251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DRIVER</a:t>
              </a:r>
            </a:p>
          </p:txBody>
        </p: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B3A3D585-B6C4-4902-8592-12E0AB93F6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9798" y="4752429"/>
              <a:ext cx="1577669" cy="6753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39C047B-FAFB-4F54-8082-2EA3D38FE589}"/>
                </a:ext>
              </a:extLst>
            </p:cNvPr>
            <p:cNvGrpSpPr/>
            <p:nvPr/>
          </p:nvGrpSpPr>
          <p:grpSpPr>
            <a:xfrm>
              <a:off x="1863090" y="2218377"/>
              <a:ext cx="1673859" cy="279329"/>
              <a:chOff x="1832667" y="1577015"/>
              <a:chExt cx="1673859" cy="279329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3038B74B-4A2F-40B1-A9ED-67F9F27B95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36752" y="1577015"/>
                <a:ext cx="166977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139EA91-5307-435C-82B8-3231DB9D54AE}"/>
                  </a:ext>
                </a:extLst>
              </p:cNvPr>
              <p:cNvSpPr txBox="1"/>
              <p:nvPr/>
            </p:nvSpPr>
            <p:spPr>
              <a:xfrm>
                <a:off x="1832667" y="1602428"/>
                <a:ext cx="1514723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050" b="0" i="0" u="none" strike="noStrike" baseline="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Map with user icon</a:t>
                </a:r>
                <a:endParaRPr lang="en-US" sz="105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BBABF45-CBD4-4B96-BC72-A698F01BFC10}"/>
                </a:ext>
              </a:extLst>
            </p:cNvPr>
            <p:cNvGrpSpPr/>
            <p:nvPr/>
          </p:nvGrpSpPr>
          <p:grpSpPr>
            <a:xfrm>
              <a:off x="3537558" y="1175642"/>
              <a:ext cx="2228380" cy="1691276"/>
              <a:chOff x="3537558" y="1175642"/>
              <a:chExt cx="2228380" cy="1691276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954CD1D-3114-498E-BE88-A085C928D960}"/>
                  </a:ext>
                </a:extLst>
              </p:cNvPr>
              <p:cNvGrpSpPr/>
              <p:nvPr/>
            </p:nvGrpSpPr>
            <p:grpSpPr>
              <a:xfrm>
                <a:off x="3537558" y="1175642"/>
                <a:ext cx="2228380" cy="1691276"/>
                <a:chOff x="5791019" y="3427355"/>
                <a:chExt cx="2367928" cy="1224501"/>
              </a:xfrm>
            </p:grpSpPr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id="{C403B780-7808-4154-BCFD-217DCFE7D4E0}"/>
                    </a:ext>
                  </a:extLst>
                </p:cNvPr>
                <p:cNvSpPr/>
                <p:nvPr/>
              </p:nvSpPr>
              <p:spPr>
                <a:xfrm>
                  <a:off x="5791019" y="3427355"/>
                  <a:ext cx="2343092" cy="1224501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Map Management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System</a:t>
                  </a:r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6FC80D05-0392-49C7-9DB3-B7069CA3D8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15855" y="3764831"/>
                  <a:ext cx="23430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A055BF7-2E07-4386-A719-ABCA7805C521}"/>
                  </a:ext>
                </a:extLst>
              </p:cNvPr>
              <p:cNvSpPr txBox="1"/>
              <p:nvPr/>
            </p:nvSpPr>
            <p:spPr>
              <a:xfrm>
                <a:off x="4426813" y="1215300"/>
                <a:ext cx="2952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2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886F7BD-030E-47E4-AFFC-AB73A809948C}"/>
                </a:ext>
              </a:extLst>
            </p:cNvPr>
            <p:cNvGrpSpPr/>
            <p:nvPr/>
          </p:nvGrpSpPr>
          <p:grpSpPr>
            <a:xfrm>
              <a:off x="5219970" y="4122762"/>
              <a:ext cx="1725094" cy="604083"/>
              <a:chOff x="5593911" y="2036342"/>
              <a:chExt cx="1295460" cy="604083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336B089-2C00-4C07-A7EC-3A7F683B98A2}"/>
                  </a:ext>
                </a:extLst>
              </p:cNvPr>
              <p:cNvGrpSpPr/>
              <p:nvPr/>
            </p:nvGrpSpPr>
            <p:grpSpPr>
              <a:xfrm>
                <a:off x="5593911" y="2052624"/>
                <a:ext cx="1232452" cy="571521"/>
                <a:chOff x="5397116" y="1209561"/>
                <a:chExt cx="1232452" cy="571521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52E56AF0-ABD1-4AF9-BC0A-01CC56B92109}"/>
                    </a:ext>
                  </a:extLst>
                </p:cNvPr>
                <p:cNvSpPr/>
                <p:nvPr/>
              </p:nvSpPr>
              <p:spPr>
                <a:xfrm>
                  <a:off x="5397116" y="1209561"/>
                  <a:ext cx="1232452" cy="57152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100" dirty="0">
                      <a:solidFill>
                        <a:schemeClr val="tx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Tram Drivers</a:t>
                  </a: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84068E71-660F-474C-A852-2C7D43F7E7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8799" y="1209561"/>
                  <a:ext cx="0" cy="57152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1534BC75-BC1D-498E-8E19-891FED9BDE3D}"/>
                  </a:ext>
                </a:extLst>
              </p:cNvPr>
              <p:cNvGrpSpPr/>
              <p:nvPr/>
            </p:nvGrpSpPr>
            <p:grpSpPr>
              <a:xfrm>
                <a:off x="6783028" y="2036342"/>
                <a:ext cx="106343" cy="604083"/>
                <a:chOff x="5422790" y="1209561"/>
                <a:chExt cx="530083" cy="571521"/>
              </a:xfrm>
              <a:solidFill>
                <a:schemeClr val="bg1"/>
              </a:solidFill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AAD795AF-C613-4544-A579-B1DC241752FA}"/>
                    </a:ext>
                  </a:extLst>
                </p:cNvPr>
                <p:cNvSpPr/>
                <p:nvPr/>
              </p:nvSpPr>
              <p:spPr>
                <a:xfrm>
                  <a:off x="5422790" y="1209561"/>
                  <a:ext cx="530083" cy="57152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28AAB01F-8653-474F-B8EE-65DE7BE09A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8799" y="1209561"/>
                  <a:ext cx="0" cy="571521"/>
                </a:xfrm>
                <a:prstGeom prst="line">
                  <a:avLst/>
                </a:prstGeom>
                <a:grpFill/>
                <a:ln w="12700"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44164C3-C7E6-4A74-B64A-1557D6B21510}"/>
                </a:ext>
              </a:extLst>
            </p:cNvPr>
            <p:cNvGrpSpPr/>
            <p:nvPr/>
          </p:nvGrpSpPr>
          <p:grpSpPr>
            <a:xfrm>
              <a:off x="2969811" y="4003358"/>
              <a:ext cx="1232453" cy="740145"/>
              <a:chOff x="4500439" y="1933533"/>
              <a:chExt cx="2343092" cy="1406014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04CEC6F1-C026-4A9F-A553-73D3AA8B1318}"/>
                  </a:ext>
                </a:extLst>
              </p:cNvPr>
              <p:cNvGrpSpPr/>
              <p:nvPr/>
            </p:nvGrpSpPr>
            <p:grpSpPr>
              <a:xfrm>
                <a:off x="4500439" y="2115046"/>
                <a:ext cx="2343092" cy="1224501"/>
                <a:chOff x="4436828" y="2814762"/>
                <a:chExt cx="2343092" cy="1224501"/>
              </a:xfrm>
            </p:grpSpPr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787155AD-4220-4353-926E-02F6F806A1CB}"/>
                    </a:ext>
                  </a:extLst>
                </p:cNvPr>
                <p:cNvSpPr/>
                <p:nvPr/>
              </p:nvSpPr>
              <p:spPr>
                <a:xfrm>
                  <a:off x="4436828" y="2814762"/>
                  <a:ext cx="2343092" cy="1224501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Update Status</a:t>
                  </a:r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6BAFE02F-76E3-49AD-B9B4-66A4780E28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6828" y="3124864"/>
                  <a:ext cx="23430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5D62E9D-ECCB-40FE-A303-2342E2D00B8B}"/>
                  </a:ext>
                </a:extLst>
              </p:cNvPr>
              <p:cNvSpPr txBox="1"/>
              <p:nvPr/>
            </p:nvSpPr>
            <p:spPr>
              <a:xfrm>
                <a:off x="5453049" y="1933533"/>
                <a:ext cx="286248" cy="64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1</a:t>
                </a:r>
              </a:p>
            </p:txBody>
          </p: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C2F1979-2946-4FA3-8DF0-4FE6F65AC048}"/>
                </a:ext>
              </a:extLst>
            </p:cNvPr>
            <p:cNvCxnSpPr>
              <a:cxnSpLocks/>
              <a:stCxn id="49" idx="3"/>
              <a:endCxn id="37" idx="1"/>
            </p:cNvCxnSpPr>
            <p:nvPr/>
          </p:nvCxnSpPr>
          <p:spPr>
            <a:xfrm>
              <a:off x="4202264" y="4421206"/>
              <a:ext cx="1017706" cy="3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103BC31-5E19-4F87-AC01-52DCF8B433D3}"/>
                </a:ext>
              </a:extLst>
            </p:cNvPr>
            <p:cNvGrpSpPr/>
            <p:nvPr/>
          </p:nvGrpSpPr>
          <p:grpSpPr>
            <a:xfrm>
              <a:off x="5219969" y="4873596"/>
              <a:ext cx="1813289" cy="604083"/>
              <a:chOff x="5593911" y="2036342"/>
              <a:chExt cx="1295460" cy="604083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B2BB43BF-7305-43D6-82C1-5A9674DC5D32}"/>
                  </a:ext>
                </a:extLst>
              </p:cNvPr>
              <p:cNvGrpSpPr/>
              <p:nvPr/>
            </p:nvGrpSpPr>
            <p:grpSpPr>
              <a:xfrm>
                <a:off x="5593911" y="2052624"/>
                <a:ext cx="1232452" cy="571521"/>
                <a:chOff x="5397116" y="1209561"/>
                <a:chExt cx="1232452" cy="571521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EE2071D7-BADA-40F4-8538-D6F32D18B9CC}"/>
                    </a:ext>
                  </a:extLst>
                </p:cNvPr>
                <p:cNvSpPr/>
                <p:nvPr/>
              </p:nvSpPr>
              <p:spPr>
                <a:xfrm>
                  <a:off x="5397116" y="1209561"/>
                  <a:ext cx="1232452" cy="57152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Tram</a:t>
                  </a:r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5C3B9AC6-611D-456C-A863-D0048DE33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8799" y="1209561"/>
                  <a:ext cx="0" cy="57152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7BAD072A-18C7-4B03-9CA2-BF59323BBF84}"/>
                  </a:ext>
                </a:extLst>
              </p:cNvPr>
              <p:cNvGrpSpPr/>
              <p:nvPr/>
            </p:nvGrpSpPr>
            <p:grpSpPr>
              <a:xfrm>
                <a:off x="6783028" y="2036342"/>
                <a:ext cx="106343" cy="604083"/>
                <a:chOff x="5422790" y="1209561"/>
                <a:chExt cx="530083" cy="571521"/>
              </a:xfrm>
              <a:solidFill>
                <a:schemeClr val="bg1"/>
              </a:solidFill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C447A094-1C21-495A-B0F3-AAAFA079A1EF}"/>
                    </a:ext>
                  </a:extLst>
                </p:cNvPr>
                <p:cNvSpPr/>
                <p:nvPr/>
              </p:nvSpPr>
              <p:spPr>
                <a:xfrm>
                  <a:off x="5422790" y="1209561"/>
                  <a:ext cx="530083" cy="57152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B4CDA0AC-BDAF-43B6-AAC5-E91C03D1A5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8799" y="1209561"/>
                  <a:ext cx="0" cy="571521"/>
                </a:xfrm>
                <a:prstGeom prst="line">
                  <a:avLst/>
                </a:prstGeom>
                <a:grpFill/>
                <a:ln w="12700"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438CA9BD-8288-401F-92E9-D1F0EE0D1C13}"/>
                </a:ext>
              </a:extLst>
            </p:cNvPr>
            <p:cNvCxnSpPr>
              <a:endCxn id="60" idx="1"/>
            </p:cNvCxnSpPr>
            <p:nvPr/>
          </p:nvCxnSpPr>
          <p:spPr>
            <a:xfrm>
              <a:off x="4202264" y="4564049"/>
              <a:ext cx="1017705" cy="611590"/>
            </a:xfrm>
            <a:prstGeom prst="bentConnector3">
              <a:avLst>
                <a:gd name="adj1" fmla="val -91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DA1043C-FCD1-41E1-88A3-493E4F76A16A}"/>
                </a:ext>
              </a:extLst>
            </p:cNvPr>
            <p:cNvSpPr txBox="1"/>
            <p:nvPr/>
          </p:nvSpPr>
          <p:spPr>
            <a:xfrm>
              <a:off x="4293977" y="4234190"/>
              <a:ext cx="8464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haroni" panose="02010803020104030203" pitchFamily="2" charset="-79"/>
                  <a:cs typeface="Aharoni" panose="02010803020104030203" pitchFamily="2" charset="-79"/>
                </a:rPr>
                <a:t>Driver Status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D47BF18-00D1-4026-BD88-94781BD324B8}"/>
                </a:ext>
              </a:extLst>
            </p:cNvPr>
            <p:cNvSpPr txBox="1"/>
            <p:nvPr/>
          </p:nvSpPr>
          <p:spPr>
            <a:xfrm>
              <a:off x="4308457" y="4938147"/>
              <a:ext cx="8464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haroni" panose="02010803020104030203" pitchFamily="2" charset="-79"/>
                  <a:cs typeface="Aharoni" panose="02010803020104030203" pitchFamily="2" charset="-79"/>
                </a:rPr>
                <a:t>Tram Status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A876E764-6691-4AF6-9EC3-25023055C8E4}"/>
                </a:ext>
              </a:extLst>
            </p:cNvPr>
            <p:cNvGrpSpPr/>
            <p:nvPr/>
          </p:nvGrpSpPr>
          <p:grpSpPr>
            <a:xfrm>
              <a:off x="5937096" y="187795"/>
              <a:ext cx="1641190" cy="571521"/>
              <a:chOff x="5391394" y="1209561"/>
              <a:chExt cx="1232452" cy="571521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655CDCAB-900A-4590-9C05-E3BBAE5B97C5}"/>
                  </a:ext>
                </a:extLst>
              </p:cNvPr>
              <p:cNvSpPr/>
              <p:nvPr/>
            </p:nvSpPr>
            <p:spPr>
              <a:xfrm>
                <a:off x="5391394" y="1209561"/>
                <a:ext cx="1232452" cy="5715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Map</a:t>
                </a:r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61E80DDB-1C7E-41EC-98CD-576A1C3BA6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8799" y="1209561"/>
                <a:ext cx="0" cy="57152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E9C92AA6-2A76-4D21-82A7-99F9D4C6D73A}"/>
                </a:ext>
              </a:extLst>
            </p:cNvPr>
            <p:cNvGrpSpPr/>
            <p:nvPr/>
          </p:nvGrpSpPr>
          <p:grpSpPr>
            <a:xfrm>
              <a:off x="7528199" y="171513"/>
              <a:ext cx="141611" cy="604083"/>
              <a:chOff x="5422790" y="1209561"/>
              <a:chExt cx="530083" cy="571521"/>
            </a:xfrm>
            <a:solidFill>
              <a:schemeClr val="bg1"/>
            </a:solidFill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7935D1BA-7335-4F84-8AF9-A4BE648DD326}"/>
                  </a:ext>
                </a:extLst>
              </p:cNvPr>
              <p:cNvSpPr/>
              <p:nvPr/>
            </p:nvSpPr>
            <p:spPr>
              <a:xfrm>
                <a:off x="5422790" y="1209561"/>
                <a:ext cx="530083" cy="5715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16DD221A-C077-4401-A3D5-A4C38262D3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8799" y="1209561"/>
                <a:ext cx="0" cy="571521"/>
              </a:xfrm>
              <a:prstGeom prst="line">
                <a:avLst/>
              </a:prstGeom>
              <a:grpFill/>
              <a:ln w="12700"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Connector: Elbow 117">
              <a:extLst>
                <a:ext uri="{FF2B5EF4-FFF2-40B4-BE49-F238E27FC236}">
                  <a16:creationId xmlns:a16="http://schemas.microsoft.com/office/drawing/2014/main" id="{261F073D-1FD8-4CA0-A179-A40DC4594F60}"/>
                </a:ext>
              </a:extLst>
            </p:cNvPr>
            <p:cNvCxnSpPr>
              <a:cxnSpLocks/>
              <a:stCxn id="116" idx="1"/>
              <a:endCxn id="32" idx="0"/>
            </p:cNvCxnSpPr>
            <p:nvPr/>
          </p:nvCxnSpPr>
          <p:spPr>
            <a:xfrm rot="10800000" flipV="1">
              <a:off x="4574458" y="473556"/>
              <a:ext cx="1362638" cy="74174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ECE06EEE-F8B1-4A05-A683-66D59D56DC7F}"/>
                </a:ext>
              </a:extLst>
            </p:cNvPr>
            <p:cNvGrpSpPr/>
            <p:nvPr/>
          </p:nvGrpSpPr>
          <p:grpSpPr>
            <a:xfrm>
              <a:off x="7802899" y="1525112"/>
              <a:ext cx="1890858" cy="1341806"/>
              <a:chOff x="3537558" y="1175642"/>
              <a:chExt cx="2228380" cy="1691276"/>
            </a:xfrm>
          </p:grpSpPr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CAFAF963-3E87-4404-81E1-71318E980401}"/>
                  </a:ext>
                </a:extLst>
              </p:cNvPr>
              <p:cNvGrpSpPr/>
              <p:nvPr/>
            </p:nvGrpSpPr>
            <p:grpSpPr>
              <a:xfrm>
                <a:off x="3537558" y="1175642"/>
                <a:ext cx="2228380" cy="1691276"/>
                <a:chOff x="5791019" y="3427355"/>
                <a:chExt cx="2367928" cy="1224501"/>
              </a:xfrm>
            </p:grpSpPr>
            <p:sp>
              <p:nvSpPr>
                <p:cNvPr id="128" name="Rectangle: Rounded Corners 127">
                  <a:extLst>
                    <a:ext uri="{FF2B5EF4-FFF2-40B4-BE49-F238E27FC236}">
                      <a16:creationId xmlns:a16="http://schemas.microsoft.com/office/drawing/2014/main" id="{05D4F860-5723-4151-85A5-D62DE72B4C42}"/>
                    </a:ext>
                  </a:extLst>
                </p:cNvPr>
                <p:cNvSpPr/>
                <p:nvPr/>
              </p:nvSpPr>
              <p:spPr>
                <a:xfrm>
                  <a:off x="5791019" y="3427355"/>
                  <a:ext cx="2343092" cy="1224501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Admin</a:t>
                  </a:r>
                </a:p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Management</a:t>
                  </a:r>
                </a:p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System</a:t>
                  </a:r>
                </a:p>
              </p:txBody>
            </p: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7790492E-8EAF-4475-B80A-C309FDCA2D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15855" y="3764831"/>
                  <a:ext cx="23430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E0FFD65-0340-4A4F-9F70-BF1DA61117F3}"/>
                  </a:ext>
                </a:extLst>
              </p:cNvPr>
              <p:cNvSpPr txBox="1"/>
              <p:nvPr/>
            </p:nvSpPr>
            <p:spPr>
              <a:xfrm>
                <a:off x="4426813" y="1215300"/>
                <a:ext cx="2952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3</a:t>
                </a:r>
              </a:p>
            </p:txBody>
          </p: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3DFA344-8F5F-444E-ADA6-4015F7E074F8}"/>
                </a:ext>
              </a:extLst>
            </p:cNvPr>
            <p:cNvSpPr txBox="1"/>
            <p:nvPr/>
          </p:nvSpPr>
          <p:spPr>
            <a:xfrm>
              <a:off x="9950635" y="2036176"/>
              <a:ext cx="8767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endParaRPr lang="en-US" sz="14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cxnSp>
          <p:nvCxnSpPr>
            <p:cNvPr id="152" name="Connector: Elbow 151">
              <a:extLst>
                <a:ext uri="{FF2B5EF4-FFF2-40B4-BE49-F238E27FC236}">
                  <a16:creationId xmlns:a16="http://schemas.microsoft.com/office/drawing/2014/main" id="{9AEBCF91-AA16-4FB1-8A33-C96DF51825A3}"/>
                </a:ext>
              </a:extLst>
            </p:cNvPr>
            <p:cNvCxnSpPr>
              <a:cxnSpLocks/>
              <a:endCxn id="128" idx="0"/>
            </p:cNvCxnSpPr>
            <p:nvPr/>
          </p:nvCxnSpPr>
          <p:spPr>
            <a:xfrm>
              <a:off x="7598597" y="436901"/>
              <a:ext cx="1139815" cy="10882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Connector: Elbow 155">
              <a:extLst>
                <a:ext uri="{FF2B5EF4-FFF2-40B4-BE49-F238E27FC236}">
                  <a16:creationId xmlns:a16="http://schemas.microsoft.com/office/drawing/2014/main" id="{B57ED5CF-E69E-48C0-95AB-2AC74C942C19}"/>
                </a:ext>
              </a:extLst>
            </p:cNvPr>
            <p:cNvCxnSpPr>
              <a:cxnSpLocks/>
              <a:endCxn id="128" idx="1"/>
            </p:cNvCxnSpPr>
            <p:nvPr/>
          </p:nvCxnSpPr>
          <p:spPr>
            <a:xfrm rot="5400000" flipH="1" flipV="1">
              <a:off x="6174720" y="2470731"/>
              <a:ext cx="1902894" cy="135346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Connector: Elbow 158">
              <a:extLst>
                <a:ext uri="{FF2B5EF4-FFF2-40B4-BE49-F238E27FC236}">
                  <a16:creationId xmlns:a16="http://schemas.microsoft.com/office/drawing/2014/main" id="{C91B24FA-1A09-447B-AD89-8075B37B4D5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647816" y="3198363"/>
              <a:ext cx="2522806" cy="1951402"/>
            </a:xfrm>
            <a:prstGeom prst="bentConnector3">
              <a:avLst>
                <a:gd name="adj1" fmla="val -74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E812E4D9-6D12-42C2-8A47-060C79BEC8F0}"/>
                </a:ext>
              </a:extLst>
            </p:cNvPr>
            <p:cNvSpPr txBox="1"/>
            <p:nvPr/>
          </p:nvSpPr>
          <p:spPr>
            <a:xfrm>
              <a:off x="4778448" y="215007"/>
              <a:ext cx="8390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Map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BF1451E-5043-4387-9481-2246A7910901}"/>
                </a:ext>
              </a:extLst>
            </p:cNvPr>
            <p:cNvSpPr txBox="1"/>
            <p:nvPr/>
          </p:nvSpPr>
          <p:spPr>
            <a:xfrm>
              <a:off x="7590338" y="165708"/>
              <a:ext cx="16842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Map information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C1E38D4B-3EB9-44B6-B4D3-F83C84CACAB2}"/>
                </a:ext>
              </a:extLst>
            </p:cNvPr>
            <p:cNvSpPr txBox="1"/>
            <p:nvPr/>
          </p:nvSpPr>
          <p:spPr>
            <a:xfrm>
              <a:off x="6575982" y="1780093"/>
              <a:ext cx="1139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Driver information</a:t>
              </a:r>
            </a:p>
          </p:txBody>
        </p:sp>
        <p:cxnSp>
          <p:nvCxnSpPr>
            <p:cNvPr id="172" name="Connector: Elbow 171">
              <a:extLst>
                <a:ext uri="{FF2B5EF4-FFF2-40B4-BE49-F238E27FC236}">
                  <a16:creationId xmlns:a16="http://schemas.microsoft.com/office/drawing/2014/main" id="{42E3A013-4985-462F-9341-DA04205954E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587815" y="677033"/>
              <a:ext cx="850384" cy="838960"/>
            </a:xfrm>
            <a:prstGeom prst="bentConnector3">
              <a:avLst>
                <a:gd name="adj1" fmla="val 10107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A4519AD-37FD-49A9-AADA-27043CA99DBE}"/>
                </a:ext>
              </a:extLst>
            </p:cNvPr>
            <p:cNvSpPr txBox="1"/>
            <p:nvPr/>
          </p:nvSpPr>
          <p:spPr>
            <a:xfrm>
              <a:off x="7266452" y="819215"/>
              <a:ext cx="12097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New Map information</a:t>
              </a:r>
            </a:p>
          </p:txBody>
        </p:sp>
        <p:cxnSp>
          <p:nvCxnSpPr>
            <p:cNvPr id="183" name="Connector: Elbow 182">
              <a:extLst>
                <a:ext uri="{FF2B5EF4-FFF2-40B4-BE49-F238E27FC236}">
                  <a16:creationId xmlns:a16="http://schemas.microsoft.com/office/drawing/2014/main" id="{ACA213D1-DC3F-4540-AC39-7D30DD95434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77016" y="2706362"/>
              <a:ext cx="1665603" cy="1119243"/>
            </a:xfrm>
            <a:prstGeom prst="bentConnector3">
              <a:avLst>
                <a:gd name="adj1" fmla="val -32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E9E517A-901D-486E-B228-108453A91B48}"/>
                </a:ext>
              </a:extLst>
            </p:cNvPr>
            <p:cNvSpPr txBox="1"/>
            <p:nvPr/>
          </p:nvSpPr>
          <p:spPr>
            <a:xfrm>
              <a:off x="6696545" y="2496740"/>
              <a:ext cx="1139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New Driver information</a:t>
              </a:r>
            </a:p>
          </p:txBody>
        </p:sp>
        <p:cxnSp>
          <p:nvCxnSpPr>
            <p:cNvPr id="201" name="Connector: Elbow 200">
              <a:extLst>
                <a:ext uri="{FF2B5EF4-FFF2-40B4-BE49-F238E27FC236}">
                  <a16:creationId xmlns:a16="http://schemas.microsoft.com/office/drawing/2014/main" id="{47CC1516-0A5B-43A6-B8EB-8E268FD801B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85658" y="3294168"/>
              <a:ext cx="2086959" cy="1359575"/>
            </a:xfrm>
            <a:prstGeom prst="bentConnector3">
              <a:avLst>
                <a:gd name="adj1" fmla="val 10075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285855C0-E801-4DFB-97C3-647BBF7505E6}"/>
                </a:ext>
              </a:extLst>
            </p:cNvPr>
            <p:cNvSpPr txBox="1"/>
            <p:nvPr/>
          </p:nvSpPr>
          <p:spPr>
            <a:xfrm>
              <a:off x="7082369" y="5162925"/>
              <a:ext cx="15834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Tram information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2EF0D83-DA60-451F-A154-6D4C5A2F7D00}"/>
                </a:ext>
              </a:extLst>
            </p:cNvPr>
            <p:cNvSpPr txBox="1"/>
            <p:nvPr/>
          </p:nvSpPr>
          <p:spPr>
            <a:xfrm>
              <a:off x="7125176" y="4585557"/>
              <a:ext cx="1139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New Tram information</a:t>
              </a:r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E1609F5B-64AF-49C0-B907-BA9A6FA9DC8D}"/>
                </a:ext>
              </a:extLst>
            </p:cNvPr>
            <p:cNvGrpSpPr/>
            <p:nvPr/>
          </p:nvGrpSpPr>
          <p:grpSpPr>
            <a:xfrm>
              <a:off x="9688412" y="1645493"/>
              <a:ext cx="1312554" cy="296360"/>
              <a:chOff x="9950635" y="4314864"/>
              <a:chExt cx="1434122" cy="296360"/>
            </a:xfrm>
          </p:grpSpPr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6A8164D4-4C88-4642-9906-3F2620BA2F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50635" y="4611224"/>
                <a:ext cx="135420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244CDB29-B85B-4C9B-B88C-E090F72A377F}"/>
                  </a:ext>
                </a:extLst>
              </p:cNvPr>
              <p:cNvSpPr txBox="1"/>
              <p:nvPr/>
            </p:nvSpPr>
            <p:spPr>
              <a:xfrm>
                <a:off x="10007945" y="4314864"/>
                <a:ext cx="13768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Update Data</a:t>
                </a:r>
              </a:p>
            </p:txBody>
          </p:sp>
        </p:grp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842DCB07-B474-4B23-94C3-A3AADC5F6F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73930" y="2221407"/>
              <a:ext cx="124026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F5FB998F-6443-4B26-9FC6-00C6AEE9B26D}"/>
                </a:ext>
              </a:extLst>
            </p:cNvPr>
            <p:cNvSpPr txBox="1"/>
            <p:nvPr/>
          </p:nvSpPr>
          <p:spPr>
            <a:xfrm>
              <a:off x="9839860" y="1968480"/>
              <a:ext cx="11435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Read Data</a:t>
              </a:r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07ED1E0A-EB8B-4386-9C0B-8125F9C85E63}"/>
                </a:ext>
              </a:extLst>
            </p:cNvPr>
            <p:cNvCxnSpPr>
              <a:cxnSpLocks/>
            </p:cNvCxnSpPr>
            <p:nvPr/>
          </p:nvCxnSpPr>
          <p:spPr>
            <a:xfrm>
              <a:off x="9693758" y="2598835"/>
              <a:ext cx="12737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AD94CE1B-50D2-44DF-A6F4-9AA1014E3290}"/>
                </a:ext>
              </a:extLst>
            </p:cNvPr>
            <p:cNvSpPr txBox="1"/>
            <p:nvPr/>
          </p:nvSpPr>
          <p:spPr>
            <a:xfrm>
              <a:off x="10038659" y="2332895"/>
              <a:ext cx="6112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866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40901B5-80AC-443F-A536-5D7E0BD61ABD}"/>
              </a:ext>
            </a:extLst>
          </p:cNvPr>
          <p:cNvGrpSpPr/>
          <p:nvPr/>
        </p:nvGrpSpPr>
        <p:grpSpPr>
          <a:xfrm>
            <a:off x="611590" y="195515"/>
            <a:ext cx="9379464" cy="4469603"/>
            <a:chOff x="611590" y="195515"/>
            <a:chExt cx="9379464" cy="446960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890ECB-2283-406B-A91E-41BA13658AED}"/>
                </a:ext>
              </a:extLst>
            </p:cNvPr>
            <p:cNvSpPr/>
            <p:nvPr/>
          </p:nvSpPr>
          <p:spPr>
            <a:xfrm>
              <a:off x="1445730" y="1616631"/>
              <a:ext cx="1416514" cy="297941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USER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122B41-2867-4C02-A3CF-651A0535A521}"/>
                </a:ext>
              </a:extLst>
            </p:cNvPr>
            <p:cNvSpPr txBox="1"/>
            <p:nvPr/>
          </p:nvSpPr>
          <p:spPr>
            <a:xfrm>
              <a:off x="611590" y="195515"/>
              <a:ext cx="236021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Aharoni" panose="02010803020104030203" pitchFamily="2" charset="-79"/>
                  <a:cs typeface="Aharoni" panose="02010803020104030203" pitchFamily="2" charset="-79"/>
                </a:rPr>
                <a:t>DIAGRAM </a:t>
              </a:r>
              <a:r>
                <a:rPr lang="en-US" sz="4400" dirty="0">
                  <a:latin typeface="Aharoni" panose="02010803020104030203" pitchFamily="2" charset="-79"/>
                  <a:cs typeface="Aharoni" panose="02010803020104030203" pitchFamily="2" charset="-79"/>
                </a:rPr>
                <a:t>1</a:t>
              </a:r>
              <a:endParaRPr lang="en-US" sz="280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3969F48-4EF5-4A93-BFDA-75CD417433BE}"/>
                </a:ext>
              </a:extLst>
            </p:cNvPr>
            <p:cNvGrpSpPr/>
            <p:nvPr/>
          </p:nvGrpSpPr>
          <p:grpSpPr>
            <a:xfrm>
              <a:off x="5350347" y="3522901"/>
              <a:ext cx="1852382" cy="1012105"/>
              <a:chOff x="4500439" y="2003152"/>
              <a:chExt cx="2343092" cy="133639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3B890DDE-4E9B-48F4-90E4-61239C50BA90}"/>
                  </a:ext>
                </a:extLst>
              </p:cNvPr>
              <p:cNvGrpSpPr/>
              <p:nvPr/>
            </p:nvGrpSpPr>
            <p:grpSpPr>
              <a:xfrm>
                <a:off x="4500439" y="2115046"/>
                <a:ext cx="2343092" cy="1224500"/>
                <a:chOff x="4436828" y="2814762"/>
                <a:chExt cx="2343092" cy="1224500"/>
              </a:xfrm>
            </p:grpSpPr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BBD7D2F0-2B33-4F24-BBA5-0B555BFA5367}"/>
                    </a:ext>
                  </a:extLst>
                </p:cNvPr>
                <p:cNvSpPr/>
                <p:nvPr/>
              </p:nvSpPr>
              <p:spPr>
                <a:xfrm>
                  <a:off x="4436828" y="2814762"/>
                  <a:ext cx="2343092" cy="1224500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schemeClr val="tx1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Find Location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Calculate time  and set notification</a:t>
                  </a: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BC2B9148-3AE7-4A89-ADF0-DD3D793F76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6828" y="3124864"/>
                  <a:ext cx="23430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8DF2BD2-FF51-4074-A2FC-A24288032DB7}"/>
                  </a:ext>
                </a:extLst>
              </p:cNvPr>
              <p:cNvSpPr txBox="1"/>
              <p:nvPr/>
            </p:nvSpPr>
            <p:spPr>
              <a:xfrm>
                <a:off x="5359011" y="2003152"/>
                <a:ext cx="867151" cy="485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1.2</a:t>
                </a:r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B3A0083-5C19-4058-B87F-9C69840DE417}"/>
                </a:ext>
              </a:extLst>
            </p:cNvPr>
            <p:cNvCxnSpPr>
              <a:cxnSpLocks/>
            </p:cNvCxnSpPr>
            <p:nvPr/>
          </p:nvCxnSpPr>
          <p:spPr>
            <a:xfrm>
              <a:off x="2910882" y="1890239"/>
              <a:ext cx="226309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67FA9A-BAC6-4423-82EB-28FAA917FE54}"/>
                </a:ext>
              </a:extLst>
            </p:cNvPr>
            <p:cNvSpPr txBox="1"/>
            <p:nvPr/>
          </p:nvSpPr>
          <p:spPr>
            <a:xfrm>
              <a:off x="3189467" y="1594392"/>
              <a:ext cx="12563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User’s Position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CF523A9-E615-4175-8E92-3B6C1AEEB915}"/>
                </a:ext>
              </a:extLst>
            </p:cNvPr>
            <p:cNvGrpSpPr/>
            <p:nvPr/>
          </p:nvGrpSpPr>
          <p:grpSpPr>
            <a:xfrm>
              <a:off x="2872680" y="3563288"/>
              <a:ext cx="2686947" cy="353898"/>
              <a:chOff x="1836752" y="2057295"/>
              <a:chExt cx="1826980" cy="276999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EB9D23A8-27DA-4516-A0E6-D09F52210115}"/>
                  </a:ext>
                </a:extLst>
              </p:cNvPr>
              <p:cNvCxnSpPr/>
              <p:nvPr/>
            </p:nvCxnSpPr>
            <p:spPr>
              <a:xfrm>
                <a:off x="1836752" y="2270763"/>
                <a:ext cx="166977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81BC479-8CC1-449A-B93D-5E9E83BF371A}"/>
                  </a:ext>
                </a:extLst>
              </p:cNvPr>
              <p:cNvSpPr txBox="1"/>
              <p:nvPr/>
            </p:nvSpPr>
            <p:spPr>
              <a:xfrm>
                <a:off x="2149009" y="2057295"/>
                <a:ext cx="1514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Destination Name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9AE0F6-E68B-4BEE-8E5C-43BCEC2A20A3}"/>
                </a:ext>
              </a:extLst>
            </p:cNvPr>
            <p:cNvSpPr txBox="1"/>
            <p:nvPr/>
          </p:nvSpPr>
          <p:spPr>
            <a:xfrm>
              <a:off x="3283616" y="4088037"/>
              <a:ext cx="1852381" cy="577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1050" b="0" i="0" u="none" strike="noStrike" baseline="0" dirty="0">
                  <a:latin typeface="Aharoni" panose="02010803020104030203" pitchFamily="2" charset="-79"/>
                  <a:cs typeface="Aharoni" panose="02010803020104030203" pitchFamily="2" charset="-79"/>
                </a:rPr>
                <a:t>Estimated duration time /</a:t>
              </a:r>
            </a:p>
            <a:p>
              <a:pPr algn="l"/>
              <a:r>
                <a:rPr lang="en-US" sz="1050" b="0" i="0" u="none" strike="noStrike" baseline="0" dirty="0">
                  <a:latin typeface="Aharoni" panose="02010803020104030203" pitchFamily="2" charset="-79"/>
                  <a:cs typeface="Aharoni" panose="02010803020104030203" pitchFamily="2" charset="-79"/>
                </a:rPr>
                <a:t>Tram position &amp; distance and set </a:t>
              </a:r>
              <a:r>
                <a:rPr lang="en-US" sz="1050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notification</a:t>
              </a:r>
              <a:r>
                <a:rPr lang="en-US" sz="1050" b="0" i="0" u="none" strike="noStrike" baseline="0" dirty="0">
                  <a:latin typeface="Aharoni" panose="02010803020104030203" pitchFamily="2" charset="-79"/>
                  <a:cs typeface="Aharoni" panose="02010803020104030203" pitchFamily="2" charset="-79"/>
                </a:rPr>
                <a:t> </a:t>
              </a:r>
              <a:endParaRPr lang="en-US" sz="1050" dirty="0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D176FD0-2EAD-4477-A6BA-DB99324CFD84}"/>
                </a:ext>
              </a:extLst>
            </p:cNvPr>
            <p:cNvGrpSpPr/>
            <p:nvPr/>
          </p:nvGrpSpPr>
          <p:grpSpPr>
            <a:xfrm>
              <a:off x="2910882" y="2128717"/>
              <a:ext cx="2301300" cy="253916"/>
              <a:chOff x="2011279" y="2968208"/>
              <a:chExt cx="2331299" cy="253916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34D92FA-A34D-4469-BB80-EE71701B14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1279" y="3189689"/>
                <a:ext cx="2331299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ABF0783-59A1-4D70-BE76-605AE2666F08}"/>
                  </a:ext>
                </a:extLst>
              </p:cNvPr>
              <p:cNvSpPr txBox="1"/>
              <p:nvPr/>
            </p:nvSpPr>
            <p:spPr>
              <a:xfrm>
                <a:off x="2354259" y="2968208"/>
                <a:ext cx="1926005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050" b="0" i="0" u="none" strike="noStrike" baseline="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Map with user icon</a:t>
                </a:r>
                <a:endParaRPr lang="en-US" sz="105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607F675-8525-46A6-A37C-0C68EA75E116}"/>
                </a:ext>
              </a:extLst>
            </p:cNvPr>
            <p:cNvGrpSpPr/>
            <p:nvPr/>
          </p:nvGrpSpPr>
          <p:grpSpPr>
            <a:xfrm>
              <a:off x="5249151" y="1522199"/>
              <a:ext cx="1725095" cy="982106"/>
              <a:chOff x="4500439" y="1965427"/>
              <a:chExt cx="2343092" cy="1374120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13FB82C9-E93A-4299-9510-9C31F70EDFBA}"/>
                  </a:ext>
                </a:extLst>
              </p:cNvPr>
              <p:cNvGrpSpPr/>
              <p:nvPr/>
            </p:nvGrpSpPr>
            <p:grpSpPr>
              <a:xfrm>
                <a:off x="4500439" y="2115046"/>
                <a:ext cx="2343092" cy="1224501"/>
                <a:chOff x="4436828" y="2814762"/>
                <a:chExt cx="2343092" cy="1224501"/>
              </a:xfrm>
            </p:grpSpPr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88097C3B-0E8C-49DD-9531-C0ADA194DAF5}"/>
                    </a:ext>
                  </a:extLst>
                </p:cNvPr>
                <p:cNvSpPr/>
                <p:nvPr/>
              </p:nvSpPr>
              <p:spPr>
                <a:xfrm>
                  <a:off x="4436828" y="2814762"/>
                  <a:ext cx="2343092" cy="1224501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schemeClr val="tx1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Set user position in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Map</a:t>
                  </a:r>
                </a:p>
              </p:txBody>
            </p: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1DAC071C-65B4-4541-9217-B0B5B0E145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6828" y="3124864"/>
                  <a:ext cx="23430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B596C34-86AE-4472-9B8A-6F190861B538}"/>
                  </a:ext>
                </a:extLst>
              </p:cNvPr>
              <p:cNvSpPr txBox="1"/>
              <p:nvPr/>
            </p:nvSpPr>
            <p:spPr>
              <a:xfrm>
                <a:off x="5361574" y="1965427"/>
                <a:ext cx="862028" cy="4736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1.1</a:t>
                </a:r>
              </a:p>
            </p:txBody>
          </p:sp>
        </p:grp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E660A87-2F03-4BE6-8028-65C776F5BF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2680" y="4310730"/>
              <a:ext cx="246242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A860BA2-CFBE-44DE-8CB5-25ABBB8C1A9A}"/>
                </a:ext>
              </a:extLst>
            </p:cNvPr>
            <p:cNvGrpSpPr/>
            <p:nvPr/>
          </p:nvGrpSpPr>
          <p:grpSpPr>
            <a:xfrm>
              <a:off x="8177767" y="1794830"/>
              <a:ext cx="1813287" cy="604083"/>
              <a:chOff x="5593912" y="2036342"/>
              <a:chExt cx="1295459" cy="604083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27C05ADB-D53D-4469-94DC-3F721EFB35D1}"/>
                  </a:ext>
                </a:extLst>
              </p:cNvPr>
              <p:cNvGrpSpPr/>
              <p:nvPr/>
            </p:nvGrpSpPr>
            <p:grpSpPr>
              <a:xfrm>
                <a:off x="5593912" y="2052624"/>
                <a:ext cx="1232452" cy="571521"/>
                <a:chOff x="5397117" y="1209561"/>
                <a:chExt cx="1232452" cy="571521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A70BC9C-7163-473A-908D-E8530DDF6B44}"/>
                    </a:ext>
                  </a:extLst>
                </p:cNvPr>
                <p:cNvSpPr/>
                <p:nvPr/>
              </p:nvSpPr>
              <p:spPr>
                <a:xfrm>
                  <a:off x="5397117" y="1209561"/>
                  <a:ext cx="1232452" cy="57152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Map</a:t>
                  </a:r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8EC10607-37DB-46BF-8B36-AD4AD10B3E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8799" y="1209561"/>
                  <a:ext cx="0" cy="57152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0A3A7B15-12E3-487F-87CE-6632DF39AF04}"/>
                  </a:ext>
                </a:extLst>
              </p:cNvPr>
              <p:cNvGrpSpPr/>
              <p:nvPr/>
            </p:nvGrpSpPr>
            <p:grpSpPr>
              <a:xfrm>
                <a:off x="6783028" y="2036342"/>
                <a:ext cx="106343" cy="604083"/>
                <a:chOff x="5422790" y="1209561"/>
                <a:chExt cx="530083" cy="571521"/>
              </a:xfrm>
              <a:solidFill>
                <a:schemeClr val="bg1"/>
              </a:solidFill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59DE2761-F156-40DD-A657-5A57A73A4A6C}"/>
                    </a:ext>
                  </a:extLst>
                </p:cNvPr>
                <p:cNvSpPr/>
                <p:nvPr/>
              </p:nvSpPr>
              <p:spPr>
                <a:xfrm>
                  <a:off x="5422790" y="1209561"/>
                  <a:ext cx="530083" cy="57152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525886DD-662D-4682-A7EC-2DF4A0B46F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8799" y="1209561"/>
                  <a:ext cx="0" cy="571521"/>
                </a:xfrm>
                <a:prstGeom prst="line">
                  <a:avLst/>
                </a:prstGeom>
                <a:grpFill/>
                <a:ln w="12700"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70E2645-8EEB-47BF-AC5A-6B47090DA5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4993" y="2189960"/>
              <a:ext cx="106485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9288322-6BBC-4D4A-9F58-DBB23400BB4F}"/>
                </a:ext>
              </a:extLst>
            </p:cNvPr>
            <p:cNvSpPr txBox="1"/>
            <p:nvPr/>
          </p:nvSpPr>
          <p:spPr>
            <a:xfrm>
              <a:off x="7075201" y="1940999"/>
              <a:ext cx="8379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Map</a:t>
              </a:r>
            </a:p>
          </p:txBody>
        </p: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049BFE2E-2509-4BCC-BEEC-19240C0F072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202730" y="2438920"/>
              <a:ext cx="1857451" cy="1797799"/>
            </a:xfrm>
            <a:prstGeom prst="bentConnector3">
              <a:avLst>
                <a:gd name="adj1" fmla="val -4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6D52D2A-FD89-4305-A978-70D64911546C}"/>
                </a:ext>
              </a:extLst>
            </p:cNvPr>
            <p:cNvSpPr txBox="1"/>
            <p:nvPr/>
          </p:nvSpPr>
          <p:spPr>
            <a:xfrm>
              <a:off x="7276117" y="3980390"/>
              <a:ext cx="15697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Map information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473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4FB616-2F2F-4073-9882-9B04F86904FB}"/>
              </a:ext>
            </a:extLst>
          </p:cNvPr>
          <p:cNvSpPr txBox="1"/>
          <p:nvPr/>
        </p:nvSpPr>
        <p:spPr>
          <a:xfrm>
            <a:off x="611590" y="195515"/>
            <a:ext cx="29926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DIAGRAM </a:t>
            </a:r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1.2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B1973A-D77E-419A-8393-0DA3CD43BEBD}"/>
              </a:ext>
            </a:extLst>
          </p:cNvPr>
          <p:cNvSpPr/>
          <p:nvPr/>
        </p:nvSpPr>
        <p:spPr>
          <a:xfrm>
            <a:off x="655349" y="1951059"/>
            <a:ext cx="1416514" cy="2979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C18EE-A475-41C3-B3ED-8EB9A0E489AA}"/>
              </a:ext>
            </a:extLst>
          </p:cNvPr>
          <p:cNvSpPr txBox="1"/>
          <p:nvPr/>
        </p:nvSpPr>
        <p:spPr>
          <a:xfrm>
            <a:off x="2225853" y="2071938"/>
            <a:ext cx="2227709" cy="353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haroni" panose="02010803020104030203" pitchFamily="2" charset="-79"/>
                <a:cs typeface="Aharoni" panose="02010803020104030203" pitchFamily="2" charset="-79"/>
              </a:rPr>
              <a:t>Destination Name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FF24E2-FFC4-475A-9259-377C4818DCA2}"/>
              </a:ext>
            </a:extLst>
          </p:cNvPr>
          <p:cNvCxnSpPr>
            <a:cxnSpLocks/>
          </p:cNvCxnSpPr>
          <p:nvPr/>
        </p:nvCxnSpPr>
        <p:spPr>
          <a:xfrm>
            <a:off x="2097513" y="2329050"/>
            <a:ext cx="22200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268DBDA-2DCD-40F1-AFBE-1A1A22AB28FC}"/>
              </a:ext>
            </a:extLst>
          </p:cNvPr>
          <p:cNvGrpSpPr/>
          <p:nvPr/>
        </p:nvGrpSpPr>
        <p:grpSpPr>
          <a:xfrm>
            <a:off x="4356052" y="1951059"/>
            <a:ext cx="1863290" cy="1037088"/>
            <a:chOff x="4500439" y="2003152"/>
            <a:chExt cx="2356890" cy="136938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54BD826-444E-4B77-8909-09EFBC78DC1B}"/>
                </a:ext>
              </a:extLst>
            </p:cNvPr>
            <p:cNvGrpSpPr/>
            <p:nvPr/>
          </p:nvGrpSpPr>
          <p:grpSpPr>
            <a:xfrm>
              <a:off x="4500439" y="2148034"/>
              <a:ext cx="2356890" cy="1224500"/>
              <a:chOff x="4436828" y="2847750"/>
              <a:chExt cx="2356890" cy="1224500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2425A21-5608-4398-98D1-F60B0872FC37}"/>
                  </a:ext>
                </a:extLst>
              </p:cNvPr>
              <p:cNvSpPr/>
              <p:nvPr/>
            </p:nvSpPr>
            <p:spPr>
              <a:xfrm>
                <a:off x="4450626" y="2847750"/>
                <a:ext cx="2343092" cy="12245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Set origin/destination  station from map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A630B69-40D9-48B8-9630-223EAAA3F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36828" y="3124864"/>
                <a:ext cx="2343092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1A34FD-FBC0-4FBE-A9C6-81AF3D3EA593}"/>
                </a:ext>
              </a:extLst>
            </p:cNvPr>
            <p:cNvSpPr txBox="1"/>
            <p:nvPr/>
          </p:nvSpPr>
          <p:spPr>
            <a:xfrm>
              <a:off x="5359011" y="2003152"/>
              <a:ext cx="867151" cy="447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haroni" panose="02010803020104030203" pitchFamily="2" charset="-79"/>
                  <a:cs typeface="Aharoni" panose="02010803020104030203" pitchFamily="2" charset="-79"/>
                </a:rPr>
                <a:t>1.2.1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3048A4-9C2C-4203-90FF-82564061B2E0}"/>
              </a:ext>
            </a:extLst>
          </p:cNvPr>
          <p:cNvGrpSpPr/>
          <p:nvPr/>
        </p:nvGrpSpPr>
        <p:grpSpPr>
          <a:xfrm>
            <a:off x="8263223" y="1085977"/>
            <a:ext cx="1813287" cy="604083"/>
            <a:chOff x="5593912" y="2036342"/>
            <a:chExt cx="1295459" cy="60408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31EBD02-68DC-411C-9861-69BF3FC6BDD4}"/>
                </a:ext>
              </a:extLst>
            </p:cNvPr>
            <p:cNvGrpSpPr/>
            <p:nvPr/>
          </p:nvGrpSpPr>
          <p:grpSpPr>
            <a:xfrm>
              <a:off x="5593912" y="2052624"/>
              <a:ext cx="1232452" cy="571521"/>
              <a:chOff x="5397117" y="1209561"/>
              <a:chExt cx="1232452" cy="571521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CF7377A-37DB-4069-AD11-A6B379DE95A4}"/>
                  </a:ext>
                </a:extLst>
              </p:cNvPr>
              <p:cNvSpPr/>
              <p:nvPr/>
            </p:nvSpPr>
            <p:spPr>
              <a:xfrm>
                <a:off x="5397117" y="1209561"/>
                <a:ext cx="1232452" cy="5715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Map</a:t>
                </a: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637FD56-89DA-49C7-8530-99B6F4D068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8799" y="1209561"/>
                <a:ext cx="0" cy="57152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0684085-4976-46E0-92E0-9B8702B630E2}"/>
                </a:ext>
              </a:extLst>
            </p:cNvPr>
            <p:cNvGrpSpPr/>
            <p:nvPr/>
          </p:nvGrpSpPr>
          <p:grpSpPr>
            <a:xfrm>
              <a:off x="6783028" y="2036342"/>
              <a:ext cx="106343" cy="604083"/>
              <a:chOff x="5422790" y="1209561"/>
              <a:chExt cx="530083" cy="571521"/>
            </a:xfrm>
            <a:solidFill>
              <a:schemeClr val="bg1"/>
            </a:solidFill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CA42541-3BFD-4FD0-8A9A-DE2A755CF2A5}"/>
                  </a:ext>
                </a:extLst>
              </p:cNvPr>
              <p:cNvSpPr/>
              <p:nvPr/>
            </p:nvSpPr>
            <p:spPr>
              <a:xfrm>
                <a:off x="5422790" y="1209561"/>
                <a:ext cx="530083" cy="5715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D2BA234-65ED-4667-AB63-7530CD466E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8799" y="1209561"/>
                <a:ext cx="0" cy="571521"/>
              </a:xfrm>
              <a:prstGeom prst="line">
                <a:avLst/>
              </a:prstGeom>
              <a:grpFill/>
              <a:ln w="12700"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4B3B8C-3962-4CDF-9BBE-902425CA8B34}"/>
              </a:ext>
            </a:extLst>
          </p:cNvPr>
          <p:cNvGrpSpPr/>
          <p:nvPr/>
        </p:nvGrpSpPr>
        <p:grpSpPr>
          <a:xfrm>
            <a:off x="8222627" y="2274018"/>
            <a:ext cx="1813285" cy="604083"/>
            <a:chOff x="5593913" y="2036342"/>
            <a:chExt cx="1295458" cy="60408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AA4FFB6-0284-4C71-AE14-B7AB5FA876F2}"/>
                </a:ext>
              </a:extLst>
            </p:cNvPr>
            <p:cNvGrpSpPr/>
            <p:nvPr/>
          </p:nvGrpSpPr>
          <p:grpSpPr>
            <a:xfrm>
              <a:off x="5593913" y="2052624"/>
              <a:ext cx="1232452" cy="571521"/>
              <a:chOff x="5397118" y="1209561"/>
              <a:chExt cx="1232452" cy="571521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D85BD6E-82E6-4AC9-B80E-502C5175A69C}"/>
                  </a:ext>
                </a:extLst>
              </p:cNvPr>
              <p:cNvSpPr/>
              <p:nvPr/>
            </p:nvSpPr>
            <p:spPr>
              <a:xfrm>
                <a:off x="5397118" y="1209561"/>
                <a:ext cx="1232452" cy="5715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station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E4FB3DB-78CE-4FBB-9057-F22B01771D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8799" y="1209561"/>
                <a:ext cx="0" cy="57152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6B68B54-4CC9-4FD0-A2EC-B871B1B937D9}"/>
                </a:ext>
              </a:extLst>
            </p:cNvPr>
            <p:cNvGrpSpPr/>
            <p:nvPr/>
          </p:nvGrpSpPr>
          <p:grpSpPr>
            <a:xfrm>
              <a:off x="6783028" y="2036342"/>
              <a:ext cx="106343" cy="604083"/>
              <a:chOff x="5422790" y="1209561"/>
              <a:chExt cx="530083" cy="571521"/>
            </a:xfrm>
            <a:solidFill>
              <a:schemeClr val="bg1"/>
            </a:solidFill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7AF275B-C11E-4523-B719-4419C3F4AEAA}"/>
                  </a:ext>
                </a:extLst>
              </p:cNvPr>
              <p:cNvSpPr/>
              <p:nvPr/>
            </p:nvSpPr>
            <p:spPr>
              <a:xfrm>
                <a:off x="5422790" y="1209561"/>
                <a:ext cx="530083" cy="5715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634B107-3817-4FB1-92FA-86EFAF637F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8799" y="1209561"/>
                <a:ext cx="0" cy="571521"/>
              </a:xfrm>
              <a:prstGeom prst="line">
                <a:avLst/>
              </a:prstGeom>
              <a:grpFill/>
              <a:ln w="12700"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556D18B-BAA6-4A84-8D6D-106332E7205F}"/>
              </a:ext>
            </a:extLst>
          </p:cNvPr>
          <p:cNvCxnSpPr>
            <a:cxnSpLocks/>
          </p:cNvCxnSpPr>
          <p:nvPr/>
        </p:nvCxnSpPr>
        <p:spPr>
          <a:xfrm>
            <a:off x="2136033" y="2727884"/>
            <a:ext cx="22200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549CB3D-7627-42C3-B69B-53CE513B142D}"/>
              </a:ext>
            </a:extLst>
          </p:cNvPr>
          <p:cNvSpPr txBox="1"/>
          <p:nvPr/>
        </p:nvSpPr>
        <p:spPr>
          <a:xfrm>
            <a:off x="2387536" y="2457112"/>
            <a:ext cx="1416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haroni" panose="02010803020104030203" pitchFamily="2" charset="-79"/>
                <a:cs typeface="Aharoni" panose="02010803020104030203" pitchFamily="2" charset="-79"/>
              </a:rPr>
              <a:t>User’s position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14A6955-7BE7-44DF-8FA2-5B9F909E329A}"/>
              </a:ext>
            </a:extLst>
          </p:cNvPr>
          <p:cNvGrpSpPr/>
          <p:nvPr/>
        </p:nvGrpSpPr>
        <p:grpSpPr>
          <a:xfrm>
            <a:off x="4339221" y="3180763"/>
            <a:ext cx="1852382" cy="1012105"/>
            <a:chOff x="4500439" y="2003152"/>
            <a:chExt cx="2343092" cy="133639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04E90B1-D25F-414F-9D8E-EF55CB997D8C}"/>
                </a:ext>
              </a:extLst>
            </p:cNvPr>
            <p:cNvGrpSpPr/>
            <p:nvPr/>
          </p:nvGrpSpPr>
          <p:grpSpPr>
            <a:xfrm>
              <a:off x="4500439" y="2115046"/>
              <a:ext cx="2343092" cy="1224500"/>
              <a:chOff x="4436828" y="2814762"/>
              <a:chExt cx="2343092" cy="1224500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4866194D-EB92-4FA9-8636-1EEECD5D5E40}"/>
                  </a:ext>
                </a:extLst>
              </p:cNvPr>
              <p:cNvSpPr/>
              <p:nvPr/>
            </p:nvSpPr>
            <p:spPr>
              <a:xfrm>
                <a:off x="4436828" y="2814762"/>
                <a:ext cx="2343092" cy="12245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Calculate Distant /time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92F9146-68A5-41FC-AE33-8E381267FC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36828" y="3124864"/>
                <a:ext cx="2343092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52021C0-FE5F-458E-8408-87AF180473DB}"/>
                </a:ext>
              </a:extLst>
            </p:cNvPr>
            <p:cNvSpPr txBox="1"/>
            <p:nvPr/>
          </p:nvSpPr>
          <p:spPr>
            <a:xfrm>
              <a:off x="5359011" y="2003152"/>
              <a:ext cx="867151" cy="447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haroni" panose="02010803020104030203" pitchFamily="2" charset="-79"/>
                  <a:cs typeface="Aharoni" panose="02010803020104030203" pitchFamily="2" charset="-79"/>
                </a:rPr>
                <a:t>1.2.2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BCBA9FA-11B3-4E81-9BF9-3F578A6A5AEF}"/>
              </a:ext>
            </a:extLst>
          </p:cNvPr>
          <p:cNvSpPr txBox="1"/>
          <p:nvPr/>
        </p:nvSpPr>
        <p:spPr>
          <a:xfrm>
            <a:off x="2387536" y="3067199"/>
            <a:ext cx="17731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50" b="0" i="0" u="none" strike="noStrike" baseline="0" dirty="0">
                <a:latin typeface="Aharoni" panose="02010803020104030203" pitchFamily="2" charset="-79"/>
                <a:cs typeface="Aharoni" panose="02010803020104030203" pitchFamily="2" charset="-79"/>
              </a:rPr>
              <a:t>Estimated duration time /</a:t>
            </a:r>
          </a:p>
          <a:p>
            <a:pPr algn="l"/>
            <a:r>
              <a:rPr lang="en-US" sz="1050" b="0" i="0" u="none" strike="noStrike" baseline="0" dirty="0">
                <a:latin typeface="Aharoni" panose="02010803020104030203" pitchFamily="2" charset="-79"/>
                <a:cs typeface="Aharoni" panose="02010803020104030203" pitchFamily="2" charset="-79"/>
              </a:rPr>
              <a:t>Tram position &amp; distance</a:t>
            </a:r>
            <a:endParaRPr lang="en-US" sz="105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D8B6236-CF18-4F91-B38D-50A63CFCBA14}"/>
              </a:ext>
            </a:extLst>
          </p:cNvPr>
          <p:cNvCxnSpPr>
            <a:cxnSpLocks/>
          </p:cNvCxnSpPr>
          <p:nvPr/>
        </p:nvCxnSpPr>
        <p:spPr>
          <a:xfrm flipH="1">
            <a:off x="2126026" y="3477717"/>
            <a:ext cx="21904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D1B4A36-AFF5-4EDA-B0C2-837885639558}"/>
              </a:ext>
            </a:extLst>
          </p:cNvPr>
          <p:cNvCxnSpPr>
            <a:cxnSpLocks/>
          </p:cNvCxnSpPr>
          <p:nvPr/>
        </p:nvCxnSpPr>
        <p:spPr>
          <a:xfrm flipH="1">
            <a:off x="2117291" y="3794868"/>
            <a:ext cx="21904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D473D77-FBE0-45A7-AAAD-E7E11EC1F853}"/>
              </a:ext>
            </a:extLst>
          </p:cNvPr>
          <p:cNvSpPr txBox="1"/>
          <p:nvPr/>
        </p:nvSpPr>
        <p:spPr>
          <a:xfrm>
            <a:off x="2566079" y="3516713"/>
            <a:ext cx="177314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50" dirty="0">
                <a:latin typeface="Aharoni" panose="02010803020104030203" pitchFamily="2" charset="-79"/>
                <a:cs typeface="Aharoni" panose="02010803020104030203" pitchFamily="2" charset="-79"/>
              </a:rPr>
              <a:t>Station and Tram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3D52E3C-3ACB-4D8C-9AEB-27E49546676D}"/>
              </a:ext>
            </a:extLst>
          </p:cNvPr>
          <p:cNvCxnSpPr>
            <a:cxnSpLocks/>
          </p:cNvCxnSpPr>
          <p:nvPr/>
        </p:nvCxnSpPr>
        <p:spPr>
          <a:xfrm flipV="1">
            <a:off x="6279999" y="2524465"/>
            <a:ext cx="1854436" cy="117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F33A864-59EE-4039-A3DE-54489DB3B1FE}"/>
              </a:ext>
            </a:extLst>
          </p:cNvPr>
          <p:cNvSpPr txBox="1"/>
          <p:nvPr/>
        </p:nvSpPr>
        <p:spPr>
          <a:xfrm>
            <a:off x="6557612" y="2270654"/>
            <a:ext cx="1034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haroni" panose="02010803020104030203" pitchFamily="2" charset="-79"/>
                <a:cs typeface="Aharoni" panose="02010803020104030203" pitchFamily="2" charset="-79"/>
              </a:rPr>
              <a:t>Destination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091BBD9-E43F-4565-8DFF-6B70C0039AC4}"/>
              </a:ext>
            </a:extLst>
          </p:cNvPr>
          <p:cNvSpPr txBox="1"/>
          <p:nvPr/>
        </p:nvSpPr>
        <p:spPr>
          <a:xfrm>
            <a:off x="6096000" y="1017575"/>
            <a:ext cx="1569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haroni" panose="02010803020104030203" pitchFamily="2" charset="-79"/>
                <a:cs typeface="Aharoni" panose="02010803020104030203" pitchFamily="2" charset="-79"/>
              </a:rPr>
              <a:t>Map information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FA8D0DDD-7D2A-4320-B932-5155FD68D3B3}"/>
              </a:ext>
            </a:extLst>
          </p:cNvPr>
          <p:cNvCxnSpPr>
            <a:cxnSpLocks/>
            <a:stCxn id="20" idx="1"/>
            <a:endCxn id="11" idx="0"/>
          </p:cNvCxnSpPr>
          <p:nvPr/>
        </p:nvCxnSpPr>
        <p:spPr>
          <a:xfrm rot="10800000" flipV="1">
            <a:off x="5377589" y="1388019"/>
            <a:ext cx="2885635" cy="563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2601DB8F-76C6-4D7F-9932-3885A9570DC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68772" y="2763034"/>
            <a:ext cx="1812141" cy="1013965"/>
          </a:xfrm>
          <a:prstGeom prst="bentConnector3">
            <a:avLst>
              <a:gd name="adj1" fmla="val 4201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82F329F0-6734-45D2-B791-5F69D5285CF3}"/>
              </a:ext>
            </a:extLst>
          </p:cNvPr>
          <p:cNvSpPr txBox="1"/>
          <p:nvPr/>
        </p:nvSpPr>
        <p:spPr>
          <a:xfrm>
            <a:off x="6409755" y="3452187"/>
            <a:ext cx="745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haroni" panose="02010803020104030203" pitchFamily="2" charset="-79"/>
                <a:cs typeface="Aharoni" panose="02010803020104030203" pitchFamily="2" charset="-79"/>
              </a:rPr>
              <a:t>station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5C6DE96-1995-4E11-9618-21C6F93DA98A}"/>
              </a:ext>
            </a:extLst>
          </p:cNvPr>
          <p:cNvSpPr txBox="1"/>
          <p:nvPr/>
        </p:nvSpPr>
        <p:spPr>
          <a:xfrm>
            <a:off x="2789868" y="3813495"/>
            <a:ext cx="177314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50" dirty="0">
                <a:latin typeface="Aharoni" panose="02010803020104030203" pitchFamily="2" charset="-79"/>
                <a:cs typeface="Aharoni" panose="02010803020104030203" pitchFamily="2" charset="-79"/>
              </a:rPr>
              <a:t>Notification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AB71294-CA62-43BE-8F41-5C41206A0426}"/>
              </a:ext>
            </a:extLst>
          </p:cNvPr>
          <p:cNvCxnSpPr>
            <a:cxnSpLocks/>
          </p:cNvCxnSpPr>
          <p:nvPr/>
        </p:nvCxnSpPr>
        <p:spPr>
          <a:xfrm flipH="1">
            <a:off x="2131621" y="4115890"/>
            <a:ext cx="219044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DF5A9FF-127E-4BD4-A9A7-28093C6C163D}"/>
              </a:ext>
            </a:extLst>
          </p:cNvPr>
          <p:cNvGrpSpPr/>
          <p:nvPr/>
        </p:nvGrpSpPr>
        <p:grpSpPr>
          <a:xfrm>
            <a:off x="8306930" y="3720323"/>
            <a:ext cx="1813285" cy="604083"/>
            <a:chOff x="5593913" y="2036342"/>
            <a:chExt cx="1295458" cy="604083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8B89F82-2A15-4833-B5E4-6FA2E3A319BD}"/>
                </a:ext>
              </a:extLst>
            </p:cNvPr>
            <p:cNvGrpSpPr/>
            <p:nvPr/>
          </p:nvGrpSpPr>
          <p:grpSpPr>
            <a:xfrm>
              <a:off x="5593913" y="2052624"/>
              <a:ext cx="1232452" cy="571521"/>
              <a:chOff x="5397118" y="1209561"/>
              <a:chExt cx="1232452" cy="571521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A55FEEF-2D59-4FEB-9150-22CAD88050DC}"/>
                  </a:ext>
                </a:extLst>
              </p:cNvPr>
              <p:cNvSpPr/>
              <p:nvPr/>
            </p:nvSpPr>
            <p:spPr>
              <a:xfrm>
                <a:off x="5397118" y="1209561"/>
                <a:ext cx="1232452" cy="5715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Tram</a:t>
                </a:r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4D5CB06F-4C95-4D08-A6DC-3D2EF39C05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8799" y="1209561"/>
                <a:ext cx="0" cy="57152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03858BD-995D-4DC7-B2F5-EBC121BB5EE3}"/>
                </a:ext>
              </a:extLst>
            </p:cNvPr>
            <p:cNvGrpSpPr/>
            <p:nvPr/>
          </p:nvGrpSpPr>
          <p:grpSpPr>
            <a:xfrm>
              <a:off x="6783028" y="2036342"/>
              <a:ext cx="106343" cy="604083"/>
              <a:chOff x="5422790" y="1209561"/>
              <a:chExt cx="530083" cy="571521"/>
            </a:xfrm>
            <a:solidFill>
              <a:schemeClr val="bg1"/>
            </a:solidFill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76E37CA-1AF6-48D6-B1A8-3585DD5E30B9}"/>
                  </a:ext>
                </a:extLst>
              </p:cNvPr>
              <p:cNvSpPr/>
              <p:nvPr/>
            </p:nvSpPr>
            <p:spPr>
              <a:xfrm>
                <a:off x="5422790" y="1209561"/>
                <a:ext cx="530083" cy="5715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442C875-70E9-4D89-8E1C-03D97ABB12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8799" y="1209561"/>
                <a:ext cx="0" cy="571521"/>
              </a:xfrm>
              <a:prstGeom prst="line">
                <a:avLst/>
              </a:prstGeom>
              <a:grpFill/>
              <a:ln w="12700"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4B77F5D-DEB0-4A37-8B6C-BBE67FBF6B8C}"/>
              </a:ext>
            </a:extLst>
          </p:cNvPr>
          <p:cNvCxnSpPr>
            <a:cxnSpLocks/>
          </p:cNvCxnSpPr>
          <p:nvPr/>
        </p:nvCxnSpPr>
        <p:spPr>
          <a:xfrm flipH="1">
            <a:off x="6191604" y="4067411"/>
            <a:ext cx="203102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715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539299-6208-4704-9277-3A8C7B169568}"/>
              </a:ext>
            </a:extLst>
          </p:cNvPr>
          <p:cNvSpPr txBox="1"/>
          <p:nvPr/>
        </p:nvSpPr>
        <p:spPr>
          <a:xfrm>
            <a:off x="565870" y="88835"/>
            <a:ext cx="2360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DIAGRAM </a:t>
            </a:r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2BB2C3-26A3-4829-8292-C87B5B4A28E6}"/>
              </a:ext>
            </a:extLst>
          </p:cNvPr>
          <p:cNvSpPr/>
          <p:nvPr/>
        </p:nvSpPr>
        <p:spPr>
          <a:xfrm>
            <a:off x="937112" y="2866967"/>
            <a:ext cx="1288773" cy="14550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DRIVER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5495E2-FF77-4638-97A8-5FA5A3B312CD}"/>
              </a:ext>
            </a:extLst>
          </p:cNvPr>
          <p:cNvGrpSpPr/>
          <p:nvPr/>
        </p:nvGrpSpPr>
        <p:grpSpPr>
          <a:xfrm>
            <a:off x="3997046" y="2660589"/>
            <a:ext cx="1232453" cy="724354"/>
            <a:chOff x="4500439" y="1963530"/>
            <a:chExt cx="2343092" cy="137601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72A6052-8E56-44A8-A59E-0AE09775DB9C}"/>
                </a:ext>
              </a:extLst>
            </p:cNvPr>
            <p:cNvGrpSpPr/>
            <p:nvPr/>
          </p:nvGrpSpPr>
          <p:grpSpPr>
            <a:xfrm>
              <a:off x="4500439" y="2115046"/>
              <a:ext cx="2343092" cy="1224501"/>
              <a:chOff x="4436828" y="2814762"/>
              <a:chExt cx="2343092" cy="1224501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41C1B114-CFC7-4C18-AB08-52C4E0DFB1FE}"/>
                  </a:ext>
                </a:extLst>
              </p:cNvPr>
              <p:cNvSpPr/>
              <p:nvPr/>
            </p:nvSpPr>
            <p:spPr>
              <a:xfrm>
                <a:off x="4436828" y="2814762"/>
                <a:ext cx="2343092" cy="122450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Update Driver</a:t>
                </a:r>
              </a:p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Status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77337C5-4504-4BE8-BBDF-26E51E7F4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36828" y="3124864"/>
                <a:ext cx="2343092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A1B95CD-CBB4-4A76-882F-84A0F6A1E1CB}"/>
                </a:ext>
              </a:extLst>
            </p:cNvPr>
            <p:cNvSpPr txBox="1"/>
            <p:nvPr/>
          </p:nvSpPr>
          <p:spPr>
            <a:xfrm>
              <a:off x="5308280" y="1963530"/>
              <a:ext cx="862028" cy="64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haroni" panose="02010803020104030203" pitchFamily="2" charset="-79"/>
                  <a:cs typeface="Aharoni" panose="02010803020104030203" pitchFamily="2" charset="-79"/>
                </a:rPr>
                <a:t>2.1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C78410B-D201-453E-B192-DA19EBBB318C}"/>
              </a:ext>
            </a:extLst>
          </p:cNvPr>
          <p:cNvSpPr txBox="1"/>
          <p:nvPr/>
        </p:nvSpPr>
        <p:spPr>
          <a:xfrm>
            <a:off x="2708272" y="3548185"/>
            <a:ext cx="1713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Tram id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9790CA-8150-4517-84F2-FC56E2E61E9E}"/>
              </a:ext>
            </a:extLst>
          </p:cNvPr>
          <p:cNvSpPr txBox="1"/>
          <p:nvPr/>
        </p:nvSpPr>
        <p:spPr>
          <a:xfrm>
            <a:off x="2462809" y="2789893"/>
            <a:ext cx="1075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Driver id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82AE54-67AE-448F-8E5E-CB916FC64B35}"/>
              </a:ext>
            </a:extLst>
          </p:cNvPr>
          <p:cNvCxnSpPr>
            <a:cxnSpLocks/>
          </p:cNvCxnSpPr>
          <p:nvPr/>
        </p:nvCxnSpPr>
        <p:spPr>
          <a:xfrm>
            <a:off x="2234425" y="3836356"/>
            <a:ext cx="3611875" cy="3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D40215F-EC52-448E-B8A1-658D2923E255}"/>
              </a:ext>
            </a:extLst>
          </p:cNvPr>
          <p:cNvCxnSpPr/>
          <p:nvPr/>
        </p:nvCxnSpPr>
        <p:spPr>
          <a:xfrm>
            <a:off x="2234425" y="3147214"/>
            <a:ext cx="1762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678DC4E-80DD-43EE-B35C-3EE71D26CD00}"/>
              </a:ext>
            </a:extLst>
          </p:cNvPr>
          <p:cNvGrpSpPr/>
          <p:nvPr/>
        </p:nvGrpSpPr>
        <p:grpSpPr>
          <a:xfrm>
            <a:off x="6258158" y="1477524"/>
            <a:ext cx="1725094" cy="604083"/>
            <a:chOff x="5593911" y="2036342"/>
            <a:chExt cx="1295460" cy="60408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BBCA548-69D8-40D4-B13F-E48256417CCA}"/>
                </a:ext>
              </a:extLst>
            </p:cNvPr>
            <p:cNvGrpSpPr/>
            <p:nvPr/>
          </p:nvGrpSpPr>
          <p:grpSpPr>
            <a:xfrm>
              <a:off x="5593911" y="2052624"/>
              <a:ext cx="1232452" cy="571521"/>
              <a:chOff x="5397116" y="1209561"/>
              <a:chExt cx="1232452" cy="571521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F5F83A8-119C-4FCF-83BD-AD422E84A29A}"/>
                  </a:ext>
                </a:extLst>
              </p:cNvPr>
              <p:cNvSpPr/>
              <p:nvPr/>
            </p:nvSpPr>
            <p:spPr>
              <a:xfrm>
                <a:off x="5397116" y="1209561"/>
                <a:ext cx="1232452" cy="5715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Tram Drivers</a:t>
                </a: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9A44006-1DB6-4010-9BC1-59ABC97578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8799" y="1209561"/>
                <a:ext cx="0" cy="57152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2B378A7-65C5-4B29-BD29-83D3555EF995}"/>
                </a:ext>
              </a:extLst>
            </p:cNvPr>
            <p:cNvGrpSpPr/>
            <p:nvPr/>
          </p:nvGrpSpPr>
          <p:grpSpPr>
            <a:xfrm>
              <a:off x="6783028" y="2036342"/>
              <a:ext cx="106343" cy="604083"/>
              <a:chOff x="5422790" y="1209561"/>
              <a:chExt cx="530083" cy="571521"/>
            </a:xfrm>
            <a:solidFill>
              <a:schemeClr val="bg1"/>
            </a:solidFill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DD07687-7F68-4B27-90B3-7DC05F1D25BA}"/>
                  </a:ext>
                </a:extLst>
              </p:cNvPr>
              <p:cNvSpPr/>
              <p:nvPr/>
            </p:nvSpPr>
            <p:spPr>
              <a:xfrm>
                <a:off x="5422790" y="1209561"/>
                <a:ext cx="530083" cy="5715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1AFEFD2-8790-4F59-928B-CEEA39663D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8799" y="1209561"/>
                <a:ext cx="0" cy="571521"/>
              </a:xfrm>
              <a:prstGeom prst="line">
                <a:avLst/>
              </a:prstGeom>
              <a:grpFill/>
              <a:ln w="12700"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D34F7AA-8C41-42DB-9CBC-C1A21C5A6494}"/>
              </a:ext>
            </a:extLst>
          </p:cNvPr>
          <p:cNvGrpSpPr/>
          <p:nvPr/>
        </p:nvGrpSpPr>
        <p:grpSpPr>
          <a:xfrm>
            <a:off x="8239359" y="2697101"/>
            <a:ext cx="1813291" cy="604083"/>
            <a:chOff x="5593910" y="2036342"/>
            <a:chExt cx="1295461" cy="604083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B923AAD-8458-4F99-B146-DDB0615C1FEC}"/>
                </a:ext>
              </a:extLst>
            </p:cNvPr>
            <p:cNvGrpSpPr/>
            <p:nvPr/>
          </p:nvGrpSpPr>
          <p:grpSpPr>
            <a:xfrm>
              <a:off x="5593910" y="2052624"/>
              <a:ext cx="1232452" cy="571521"/>
              <a:chOff x="5397115" y="1209561"/>
              <a:chExt cx="1232452" cy="571521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93208CA-DA2B-4093-B5DF-3616CB3B6789}"/>
                  </a:ext>
                </a:extLst>
              </p:cNvPr>
              <p:cNvSpPr/>
              <p:nvPr/>
            </p:nvSpPr>
            <p:spPr>
              <a:xfrm>
                <a:off x="5397115" y="1209561"/>
                <a:ext cx="1232452" cy="5715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Tram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6D78AAC-5B60-4518-87E6-59641FCBD3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8799" y="1209561"/>
                <a:ext cx="0" cy="57152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C6A8AE6-795B-468D-8071-BF98D9697350}"/>
                </a:ext>
              </a:extLst>
            </p:cNvPr>
            <p:cNvGrpSpPr/>
            <p:nvPr/>
          </p:nvGrpSpPr>
          <p:grpSpPr>
            <a:xfrm>
              <a:off x="6783028" y="2036342"/>
              <a:ext cx="106343" cy="604083"/>
              <a:chOff x="5422790" y="1209561"/>
              <a:chExt cx="530083" cy="571521"/>
            </a:xfrm>
            <a:solidFill>
              <a:schemeClr val="bg1"/>
            </a:solidFill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3F6CEA5-14B5-47BF-9A9E-30598EF4CDA9}"/>
                  </a:ext>
                </a:extLst>
              </p:cNvPr>
              <p:cNvSpPr/>
              <p:nvPr/>
            </p:nvSpPr>
            <p:spPr>
              <a:xfrm>
                <a:off x="5422790" y="1209561"/>
                <a:ext cx="530083" cy="57152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5C91F086-61C3-4EAE-A1B0-B72CFC230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8799" y="1209561"/>
                <a:ext cx="0" cy="571521"/>
              </a:xfrm>
              <a:prstGeom prst="line">
                <a:avLst/>
              </a:prstGeom>
              <a:grpFill/>
              <a:ln w="12700"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8F724BAC-CA44-4EA6-8612-0D17D0C67DFE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7210699" y="3284904"/>
            <a:ext cx="1891207" cy="5397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C2BBBBA-78E1-411E-A254-75E7FE0A813F}"/>
              </a:ext>
            </a:extLst>
          </p:cNvPr>
          <p:cNvCxnSpPr>
            <a:cxnSpLocks/>
            <a:stCxn id="13" idx="0"/>
            <a:endCxn id="45" idx="1"/>
          </p:cNvCxnSpPr>
          <p:nvPr/>
        </p:nvCxnSpPr>
        <p:spPr>
          <a:xfrm rot="5400000" flipH="1" flipV="1">
            <a:off x="5012906" y="1415338"/>
            <a:ext cx="881022" cy="16094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DBBB714-DCC6-4E3B-B68F-104ED44F6683}"/>
              </a:ext>
            </a:extLst>
          </p:cNvPr>
          <p:cNvSpPr txBox="1"/>
          <p:nvPr/>
        </p:nvSpPr>
        <p:spPr>
          <a:xfrm>
            <a:off x="4780530" y="1452091"/>
            <a:ext cx="1246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Driver status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EF96F4C-55F2-49B2-952C-2683EEEA679D}"/>
              </a:ext>
            </a:extLst>
          </p:cNvPr>
          <p:cNvSpPr txBox="1"/>
          <p:nvPr/>
        </p:nvSpPr>
        <p:spPr>
          <a:xfrm>
            <a:off x="7595602" y="3855962"/>
            <a:ext cx="1232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Tram status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722214D-3C97-43ED-BAD7-00CC93C7E85F}"/>
              </a:ext>
            </a:extLst>
          </p:cNvPr>
          <p:cNvGrpSpPr/>
          <p:nvPr/>
        </p:nvGrpSpPr>
        <p:grpSpPr>
          <a:xfrm>
            <a:off x="5846300" y="3321004"/>
            <a:ext cx="1232453" cy="758995"/>
            <a:chOff x="4500439" y="1897727"/>
            <a:chExt cx="2343092" cy="1441822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693E1FA-0F2A-4464-AA55-A6F059B3E039}"/>
                </a:ext>
              </a:extLst>
            </p:cNvPr>
            <p:cNvGrpSpPr/>
            <p:nvPr/>
          </p:nvGrpSpPr>
          <p:grpSpPr>
            <a:xfrm>
              <a:off x="4500439" y="2115048"/>
              <a:ext cx="2343092" cy="1224501"/>
              <a:chOff x="4436828" y="2814764"/>
              <a:chExt cx="2343092" cy="1224501"/>
            </a:xfrm>
          </p:grpSpPr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07EDDB62-3078-435F-810A-AF026BD57961}"/>
                  </a:ext>
                </a:extLst>
              </p:cNvPr>
              <p:cNvSpPr/>
              <p:nvPr/>
            </p:nvSpPr>
            <p:spPr>
              <a:xfrm>
                <a:off x="4436828" y="2814764"/>
                <a:ext cx="2343092" cy="122450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Update Tram</a:t>
                </a:r>
              </a:p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Status</a:t>
                </a: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5FD7678E-BF92-44B4-8A6D-0A505EC124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36828" y="3124864"/>
                <a:ext cx="2343092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C11B322-7694-451F-A6C9-A897B50C52B9}"/>
                </a:ext>
              </a:extLst>
            </p:cNvPr>
            <p:cNvSpPr txBox="1"/>
            <p:nvPr/>
          </p:nvSpPr>
          <p:spPr>
            <a:xfrm>
              <a:off x="5238409" y="1897727"/>
              <a:ext cx="867152" cy="643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haroni" panose="02010803020104030203" pitchFamily="2" charset="-79"/>
                  <a:cs typeface="Aharoni" panose="02010803020104030203" pitchFamily="2" charset="-79"/>
                </a:rPr>
                <a:t>2.2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494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8CC0CFE-0A2C-4754-AB2D-C826AA83A381}"/>
              </a:ext>
            </a:extLst>
          </p:cNvPr>
          <p:cNvSpPr txBox="1"/>
          <p:nvPr/>
        </p:nvSpPr>
        <p:spPr>
          <a:xfrm>
            <a:off x="565870" y="88835"/>
            <a:ext cx="2360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DIAGRAM </a:t>
            </a:r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AB8619-7C1B-4705-A39D-1378BC0F0539}"/>
              </a:ext>
            </a:extLst>
          </p:cNvPr>
          <p:cNvGrpSpPr/>
          <p:nvPr/>
        </p:nvGrpSpPr>
        <p:grpSpPr>
          <a:xfrm>
            <a:off x="786935" y="1001617"/>
            <a:ext cx="10139359" cy="4854766"/>
            <a:chOff x="192131" y="952524"/>
            <a:chExt cx="10139359" cy="48547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757047E-4562-420B-B42B-12A8ADAFAB2C}"/>
                </a:ext>
              </a:extLst>
            </p:cNvPr>
            <p:cNvGrpSpPr/>
            <p:nvPr/>
          </p:nvGrpSpPr>
          <p:grpSpPr>
            <a:xfrm>
              <a:off x="4190286" y="1016907"/>
              <a:ext cx="1423285" cy="740145"/>
              <a:chOff x="4500439" y="1933533"/>
              <a:chExt cx="2343092" cy="140601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729993BC-DFAE-45CF-9298-952F2AD8B894}"/>
                  </a:ext>
                </a:extLst>
              </p:cNvPr>
              <p:cNvGrpSpPr/>
              <p:nvPr/>
            </p:nvGrpSpPr>
            <p:grpSpPr>
              <a:xfrm>
                <a:off x="4500439" y="2115046"/>
                <a:ext cx="2343092" cy="1224501"/>
                <a:chOff x="4436828" y="2814762"/>
                <a:chExt cx="2343092" cy="1224501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7311551D-CEA8-4A04-A8DC-97A67DA901F2}"/>
                    </a:ext>
                  </a:extLst>
                </p:cNvPr>
                <p:cNvSpPr/>
                <p:nvPr/>
              </p:nvSpPr>
              <p:spPr>
                <a:xfrm>
                  <a:off x="4436828" y="2814762"/>
                  <a:ext cx="2343092" cy="1224501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br>
                    <a:rPr lang="en-US" sz="1050" dirty="0">
                      <a:solidFill>
                        <a:schemeClr val="tx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</a:br>
                  <a:r>
                    <a:rPr lang="en-US" sz="1050" dirty="0">
                      <a:solidFill>
                        <a:schemeClr val="tx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Update  Driver</a:t>
                  </a:r>
                  <a:endParaRPr lang="en-US" dirty="0">
                    <a:solidFill>
                      <a:schemeClr val="tx1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9A86D857-3A96-4EAA-98AC-073F27E14F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6828" y="3124864"/>
                  <a:ext cx="23430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AB80D3-D8FC-44EB-83CB-F882B2D831EF}"/>
                  </a:ext>
                </a:extLst>
              </p:cNvPr>
              <p:cNvSpPr txBox="1"/>
              <p:nvPr/>
            </p:nvSpPr>
            <p:spPr>
              <a:xfrm>
                <a:off x="5437987" y="1933533"/>
                <a:ext cx="803819" cy="64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3.1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CCE87FE-F145-45F5-A0C7-336A4A349223}"/>
                </a:ext>
              </a:extLst>
            </p:cNvPr>
            <p:cNvSpPr/>
            <p:nvPr/>
          </p:nvSpPr>
          <p:spPr>
            <a:xfrm>
              <a:off x="192131" y="1091892"/>
              <a:ext cx="1924352" cy="27319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ADMIN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5D34FF3-7ECF-4FC3-88C1-3D8020C3EB4A}"/>
                </a:ext>
              </a:extLst>
            </p:cNvPr>
            <p:cNvGrpSpPr/>
            <p:nvPr/>
          </p:nvGrpSpPr>
          <p:grpSpPr>
            <a:xfrm>
              <a:off x="4178722" y="2174900"/>
              <a:ext cx="1434849" cy="750440"/>
              <a:chOff x="4500439" y="1933533"/>
              <a:chExt cx="2362129" cy="1425571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D5D4522-C3DC-4318-B718-D3808AFE0F34}"/>
                  </a:ext>
                </a:extLst>
              </p:cNvPr>
              <p:cNvGrpSpPr/>
              <p:nvPr/>
            </p:nvGrpSpPr>
            <p:grpSpPr>
              <a:xfrm>
                <a:off x="4500439" y="2134603"/>
                <a:ext cx="2362129" cy="1224501"/>
                <a:chOff x="4436828" y="2834319"/>
                <a:chExt cx="2362129" cy="1224501"/>
              </a:xfrm>
            </p:grpSpPr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F430CD12-BD9E-4B4D-BA26-4328FF17CD58}"/>
                    </a:ext>
                  </a:extLst>
                </p:cNvPr>
                <p:cNvSpPr/>
                <p:nvPr/>
              </p:nvSpPr>
              <p:spPr>
                <a:xfrm>
                  <a:off x="4455865" y="2834319"/>
                  <a:ext cx="2343092" cy="1224501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br>
                    <a:rPr lang="en-US" sz="1050" dirty="0">
                      <a:solidFill>
                        <a:schemeClr val="tx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</a:br>
                  <a:r>
                    <a:rPr lang="en-US" sz="1050" dirty="0">
                      <a:solidFill>
                        <a:schemeClr val="tx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Update  Tram</a:t>
                  </a:r>
                  <a:endParaRPr lang="en-US" dirty="0">
                    <a:solidFill>
                      <a:schemeClr val="tx1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E173295-77F7-469A-8A03-35FD3CBF01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6828" y="3124864"/>
                  <a:ext cx="23430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27F629-07E9-4197-82B0-9B8BCB06B056}"/>
                  </a:ext>
                </a:extLst>
              </p:cNvPr>
              <p:cNvSpPr txBox="1"/>
              <p:nvPr/>
            </p:nvSpPr>
            <p:spPr>
              <a:xfrm>
                <a:off x="5437987" y="1933533"/>
                <a:ext cx="803819" cy="64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3.2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F4838DA-EBB1-4486-AB6B-8F36CDE3736E}"/>
                </a:ext>
              </a:extLst>
            </p:cNvPr>
            <p:cNvGrpSpPr/>
            <p:nvPr/>
          </p:nvGrpSpPr>
          <p:grpSpPr>
            <a:xfrm>
              <a:off x="4190286" y="3198794"/>
              <a:ext cx="1423285" cy="740145"/>
              <a:chOff x="4500439" y="1933533"/>
              <a:chExt cx="2343092" cy="1406014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FB4652EF-FFED-4F6C-83B0-DD8617B5E0CA}"/>
                  </a:ext>
                </a:extLst>
              </p:cNvPr>
              <p:cNvGrpSpPr/>
              <p:nvPr/>
            </p:nvGrpSpPr>
            <p:grpSpPr>
              <a:xfrm>
                <a:off x="4500439" y="2115046"/>
                <a:ext cx="2343092" cy="1224501"/>
                <a:chOff x="4436828" y="2814762"/>
                <a:chExt cx="2343092" cy="1224501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C063322F-DA30-4938-A8D0-95E9877A80BF}"/>
                    </a:ext>
                  </a:extLst>
                </p:cNvPr>
                <p:cNvSpPr/>
                <p:nvPr/>
              </p:nvSpPr>
              <p:spPr>
                <a:xfrm>
                  <a:off x="4436828" y="2814762"/>
                  <a:ext cx="2343092" cy="1224501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br>
                    <a:rPr lang="en-US" sz="1050" dirty="0">
                      <a:solidFill>
                        <a:schemeClr val="tx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</a:br>
                  <a:r>
                    <a:rPr lang="en-US" sz="1050" dirty="0">
                      <a:solidFill>
                        <a:schemeClr val="tx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Update  Map</a:t>
                  </a:r>
                  <a:endParaRPr lang="en-US" dirty="0">
                    <a:solidFill>
                      <a:schemeClr val="tx1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E9AD9A02-F100-4B3A-BA86-6503455CE0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6828" y="3124864"/>
                  <a:ext cx="23430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40DF7DA-99F2-4D1C-9DEE-AE7EEDEE6C21}"/>
                  </a:ext>
                </a:extLst>
              </p:cNvPr>
              <p:cNvSpPr txBox="1"/>
              <p:nvPr/>
            </p:nvSpPr>
            <p:spPr>
              <a:xfrm>
                <a:off x="5437987" y="1933533"/>
                <a:ext cx="803819" cy="64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3.2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2305C22-55F1-4549-9A95-5E827539EA4F}"/>
                </a:ext>
              </a:extLst>
            </p:cNvPr>
            <p:cNvGrpSpPr/>
            <p:nvPr/>
          </p:nvGrpSpPr>
          <p:grpSpPr>
            <a:xfrm>
              <a:off x="4088293" y="4964549"/>
              <a:ext cx="1423285" cy="740145"/>
              <a:chOff x="4500439" y="1933533"/>
              <a:chExt cx="2343092" cy="1406014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00373EE4-F9C3-4E3B-AA2A-3A9FCC150640}"/>
                  </a:ext>
                </a:extLst>
              </p:cNvPr>
              <p:cNvGrpSpPr/>
              <p:nvPr/>
            </p:nvGrpSpPr>
            <p:grpSpPr>
              <a:xfrm>
                <a:off x="4500439" y="2115046"/>
                <a:ext cx="2343092" cy="1224501"/>
                <a:chOff x="4436828" y="2814762"/>
                <a:chExt cx="2343092" cy="1224501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A6B27D1F-F312-4D36-BBF3-AB017E963EE6}"/>
                    </a:ext>
                  </a:extLst>
                </p:cNvPr>
                <p:cNvSpPr/>
                <p:nvPr/>
              </p:nvSpPr>
              <p:spPr>
                <a:xfrm>
                  <a:off x="4436828" y="2814762"/>
                  <a:ext cx="2343092" cy="1224501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br>
                    <a:rPr lang="en-US" sz="1050" dirty="0">
                      <a:solidFill>
                        <a:schemeClr val="tx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</a:br>
                  <a:r>
                    <a:rPr lang="en-US" sz="1050" dirty="0">
                      <a:solidFill>
                        <a:schemeClr val="tx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Query Data </a:t>
                  </a:r>
                  <a:endParaRPr lang="en-US" dirty="0">
                    <a:solidFill>
                      <a:schemeClr val="tx1"/>
                    </a:solidFill>
                    <a:latin typeface="Aharoni" panose="02010803020104030203" pitchFamily="2" charset="-79"/>
                    <a:cs typeface="Aharoni" panose="02010803020104030203" pitchFamily="2" charset="-79"/>
                  </a:endParaRPr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17B2C481-8E77-4F66-ABB5-35159B1F4F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6828" y="3124864"/>
                  <a:ext cx="23430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8C0A7E-13E9-442E-BD2F-D805E7DE68AF}"/>
                  </a:ext>
                </a:extLst>
              </p:cNvPr>
              <p:cNvSpPr txBox="1"/>
              <p:nvPr/>
            </p:nvSpPr>
            <p:spPr>
              <a:xfrm>
                <a:off x="5437987" y="1933533"/>
                <a:ext cx="803819" cy="64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3.2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C8D725A-0811-449E-A53C-0E48333DC343}"/>
                </a:ext>
              </a:extLst>
            </p:cNvPr>
            <p:cNvGrpSpPr/>
            <p:nvPr/>
          </p:nvGrpSpPr>
          <p:grpSpPr>
            <a:xfrm>
              <a:off x="7408875" y="1151126"/>
              <a:ext cx="1725094" cy="604083"/>
              <a:chOff x="5593911" y="2036342"/>
              <a:chExt cx="1295460" cy="60408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60A03C01-A217-473A-82C5-DD6FBFBD1291}"/>
                  </a:ext>
                </a:extLst>
              </p:cNvPr>
              <p:cNvGrpSpPr/>
              <p:nvPr/>
            </p:nvGrpSpPr>
            <p:grpSpPr>
              <a:xfrm>
                <a:off x="5593911" y="2052624"/>
                <a:ext cx="1232452" cy="571521"/>
                <a:chOff x="5397116" y="1209561"/>
                <a:chExt cx="1232452" cy="571521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2D1B4DA9-97E6-4E96-844E-F1DB1028C82F}"/>
                    </a:ext>
                  </a:extLst>
                </p:cNvPr>
                <p:cNvSpPr/>
                <p:nvPr/>
              </p:nvSpPr>
              <p:spPr>
                <a:xfrm>
                  <a:off x="5397116" y="1209561"/>
                  <a:ext cx="1232452" cy="57152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100" dirty="0">
                      <a:solidFill>
                        <a:schemeClr val="tx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Tram Drivers</a:t>
                  </a: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B9D9B76F-88EE-43F0-92D9-837BC6486E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8799" y="1209561"/>
                  <a:ext cx="0" cy="57152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0EA40B7-21B7-4B91-B6FD-6EDB260A24C4}"/>
                  </a:ext>
                </a:extLst>
              </p:cNvPr>
              <p:cNvGrpSpPr/>
              <p:nvPr/>
            </p:nvGrpSpPr>
            <p:grpSpPr>
              <a:xfrm>
                <a:off x="6783028" y="2036342"/>
                <a:ext cx="106343" cy="604083"/>
                <a:chOff x="5422790" y="1209561"/>
                <a:chExt cx="530083" cy="571521"/>
              </a:xfrm>
              <a:solidFill>
                <a:schemeClr val="bg1"/>
              </a:solidFill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5EAEC57A-2A97-4156-9D92-C8FE48B3039B}"/>
                    </a:ext>
                  </a:extLst>
                </p:cNvPr>
                <p:cNvSpPr/>
                <p:nvPr/>
              </p:nvSpPr>
              <p:spPr>
                <a:xfrm>
                  <a:off x="5422790" y="1209561"/>
                  <a:ext cx="530083" cy="57152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C04C5F91-911A-4850-9708-45269F7538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8799" y="1209561"/>
                  <a:ext cx="0" cy="571521"/>
                </a:xfrm>
                <a:prstGeom prst="line">
                  <a:avLst/>
                </a:prstGeom>
                <a:grpFill/>
                <a:ln w="12700"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E2DE761-35AE-4572-9FF6-C4B7CAF6C8B0}"/>
                </a:ext>
              </a:extLst>
            </p:cNvPr>
            <p:cNvGrpSpPr/>
            <p:nvPr/>
          </p:nvGrpSpPr>
          <p:grpSpPr>
            <a:xfrm>
              <a:off x="7408875" y="2358265"/>
              <a:ext cx="1641190" cy="571521"/>
              <a:chOff x="5391394" y="1209561"/>
              <a:chExt cx="1232452" cy="5715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CF5E33E-1E27-40B3-8BFA-AB53B004D310}"/>
                  </a:ext>
                </a:extLst>
              </p:cNvPr>
              <p:cNvSpPr/>
              <p:nvPr/>
            </p:nvSpPr>
            <p:spPr>
              <a:xfrm>
                <a:off x="5391394" y="1209561"/>
                <a:ext cx="1232452" cy="5715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Tram</a:t>
                </a: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C7E345D-AACE-4E58-A562-4B962DD7D8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8799" y="1209561"/>
                <a:ext cx="0" cy="57152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0FE02DB-4CCD-4C7B-95F6-FDA08701A27E}"/>
                </a:ext>
              </a:extLst>
            </p:cNvPr>
            <p:cNvGrpSpPr/>
            <p:nvPr/>
          </p:nvGrpSpPr>
          <p:grpSpPr>
            <a:xfrm>
              <a:off x="7408875" y="3429000"/>
              <a:ext cx="1813289" cy="604083"/>
              <a:chOff x="5593911" y="2036342"/>
              <a:chExt cx="1295460" cy="604083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927F7930-45E4-411F-87F3-A5EC81F12FE3}"/>
                  </a:ext>
                </a:extLst>
              </p:cNvPr>
              <p:cNvGrpSpPr/>
              <p:nvPr/>
            </p:nvGrpSpPr>
            <p:grpSpPr>
              <a:xfrm>
                <a:off x="5593911" y="2052624"/>
                <a:ext cx="1232452" cy="571521"/>
                <a:chOff x="5397116" y="1209561"/>
                <a:chExt cx="1232452" cy="571521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6F767CB-9563-491C-A09D-42A03C9D7365}"/>
                    </a:ext>
                  </a:extLst>
                </p:cNvPr>
                <p:cNvSpPr/>
                <p:nvPr/>
              </p:nvSpPr>
              <p:spPr>
                <a:xfrm>
                  <a:off x="5397116" y="1209561"/>
                  <a:ext cx="1232452" cy="57152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Map</a:t>
                  </a:r>
                </a:p>
              </p:txBody>
            </p: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4097158C-9F27-4182-8425-F25373F3C4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8799" y="1209561"/>
                  <a:ext cx="0" cy="57152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6B3390A-2C27-4AF1-9415-B098668B6B67}"/>
                  </a:ext>
                </a:extLst>
              </p:cNvPr>
              <p:cNvGrpSpPr/>
              <p:nvPr/>
            </p:nvGrpSpPr>
            <p:grpSpPr>
              <a:xfrm>
                <a:off x="6783028" y="2036342"/>
                <a:ext cx="106343" cy="604083"/>
                <a:chOff x="5422790" y="1209561"/>
                <a:chExt cx="530083" cy="571521"/>
              </a:xfrm>
              <a:solidFill>
                <a:schemeClr val="bg1"/>
              </a:solidFill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C23601F4-0B89-48C7-8CB4-544544609610}"/>
                    </a:ext>
                  </a:extLst>
                </p:cNvPr>
                <p:cNvSpPr/>
                <p:nvPr/>
              </p:nvSpPr>
              <p:spPr>
                <a:xfrm>
                  <a:off x="5422790" y="1209561"/>
                  <a:ext cx="530083" cy="57152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322FE5C3-EBBA-408F-BA90-33BCA872EB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8799" y="1209561"/>
                  <a:ext cx="0" cy="571521"/>
                </a:xfrm>
                <a:prstGeom prst="line">
                  <a:avLst/>
                </a:prstGeom>
                <a:grpFill/>
                <a:ln w="12700"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DF9095A-981C-4848-B7ED-4951DD718F68}"/>
                </a:ext>
              </a:extLst>
            </p:cNvPr>
            <p:cNvCxnSpPr>
              <a:cxnSpLocks/>
            </p:cNvCxnSpPr>
            <p:nvPr/>
          </p:nvCxnSpPr>
          <p:spPr>
            <a:xfrm>
              <a:off x="5704724" y="1420607"/>
              <a:ext cx="161299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E12451D-A64A-41E9-B2ED-BCB5A0DE4F42}"/>
                </a:ext>
              </a:extLst>
            </p:cNvPr>
            <p:cNvCxnSpPr>
              <a:cxnSpLocks/>
            </p:cNvCxnSpPr>
            <p:nvPr/>
          </p:nvCxnSpPr>
          <p:spPr>
            <a:xfrm>
              <a:off x="5704724" y="2644025"/>
              <a:ext cx="161299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AAE6071-D3CA-4348-BC36-5B5489C6DBF8}"/>
                </a:ext>
              </a:extLst>
            </p:cNvPr>
            <p:cNvCxnSpPr>
              <a:cxnSpLocks/>
            </p:cNvCxnSpPr>
            <p:nvPr/>
          </p:nvCxnSpPr>
          <p:spPr>
            <a:xfrm>
              <a:off x="5704724" y="3643474"/>
              <a:ext cx="161299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7155C402-AAF3-4DB3-87A0-826F103B560C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 flipH="1">
              <a:off x="5511580" y="3731042"/>
              <a:ext cx="3710584" cy="1572060"/>
            </a:xfrm>
            <a:prstGeom prst="bentConnector3">
              <a:avLst>
                <a:gd name="adj1" fmla="val -1860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37D8561A-1CE1-4F7F-8856-D70BA50B13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8478" y="2651975"/>
              <a:ext cx="3538488" cy="2819782"/>
            </a:xfrm>
            <a:prstGeom prst="bentConnector3">
              <a:avLst>
                <a:gd name="adj1" fmla="val -3355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05F66E37-D952-4E82-B609-4200AC78F540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H="1">
              <a:off x="5534393" y="1453168"/>
              <a:ext cx="3599576" cy="4149698"/>
            </a:xfrm>
            <a:prstGeom prst="bentConnector4">
              <a:avLst>
                <a:gd name="adj1" fmla="val -47292"/>
                <a:gd name="adj2" fmla="val 9984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FC7E472-4565-4D4E-88E2-38CDB68BB988}"/>
                </a:ext>
              </a:extLst>
            </p:cNvPr>
            <p:cNvSpPr txBox="1"/>
            <p:nvPr/>
          </p:nvSpPr>
          <p:spPr>
            <a:xfrm>
              <a:off x="9191676" y="952524"/>
              <a:ext cx="1139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Driver information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DD454DF-FC5D-48E8-A1D1-130FD30F6BC7}"/>
                </a:ext>
              </a:extLst>
            </p:cNvPr>
            <p:cNvSpPr txBox="1"/>
            <p:nvPr/>
          </p:nvSpPr>
          <p:spPr>
            <a:xfrm>
              <a:off x="9191676" y="2150042"/>
              <a:ext cx="1139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Tram information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1E38138-DA77-4ECE-96EA-D504882DB050}"/>
                </a:ext>
              </a:extLst>
            </p:cNvPr>
            <p:cNvSpPr txBox="1"/>
            <p:nvPr/>
          </p:nvSpPr>
          <p:spPr>
            <a:xfrm>
              <a:off x="9141218" y="3237058"/>
              <a:ext cx="11398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Map information</a:t>
              </a:r>
            </a:p>
          </p:txBody>
        </p: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856F10CA-F967-4F18-9E52-3B408C1F0B86}"/>
                </a:ext>
              </a:extLst>
            </p:cNvPr>
            <p:cNvCxnSpPr>
              <a:cxnSpLocks/>
            </p:cNvCxnSpPr>
            <p:nvPr/>
          </p:nvCxnSpPr>
          <p:spPr>
            <a:xfrm>
              <a:off x="846925" y="3831264"/>
              <a:ext cx="3229111" cy="1403591"/>
            </a:xfrm>
            <a:prstGeom prst="bentConnector3">
              <a:avLst>
                <a:gd name="adj1" fmla="val 60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F0C03EF5-D456-401D-95F1-80D4879B6FD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69114" y="3884974"/>
              <a:ext cx="3592838" cy="1578835"/>
            </a:xfrm>
            <a:prstGeom prst="bentConnector3">
              <a:avLst>
                <a:gd name="adj1" fmla="val 10005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216EB85-1C85-4CBE-A1D7-4304AA618FD7}"/>
                </a:ext>
              </a:extLst>
            </p:cNvPr>
            <p:cNvSpPr txBox="1"/>
            <p:nvPr/>
          </p:nvSpPr>
          <p:spPr>
            <a:xfrm>
              <a:off x="2194224" y="4964549"/>
              <a:ext cx="1016336" cy="282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Read data 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BAC72FD-96AE-4141-A92A-1894D078FF19}"/>
                </a:ext>
              </a:extLst>
            </p:cNvPr>
            <p:cNvSpPr txBox="1"/>
            <p:nvPr/>
          </p:nvSpPr>
          <p:spPr>
            <a:xfrm>
              <a:off x="2399463" y="5524939"/>
              <a:ext cx="618057" cy="282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Data</a:t>
              </a:r>
            </a:p>
          </p:txBody>
        </p:sp>
        <p:cxnSp>
          <p:nvCxnSpPr>
            <p:cNvPr id="146" name="Connector: Elbow 145">
              <a:extLst>
                <a:ext uri="{FF2B5EF4-FFF2-40B4-BE49-F238E27FC236}">
                  <a16:creationId xmlns:a16="http://schemas.microsoft.com/office/drawing/2014/main" id="{21CE9358-8A30-4797-9244-17F92FB15478}"/>
                </a:ext>
              </a:extLst>
            </p:cNvPr>
            <p:cNvCxnSpPr>
              <a:cxnSpLocks/>
            </p:cNvCxnSpPr>
            <p:nvPr/>
          </p:nvCxnSpPr>
          <p:spPr>
            <a:xfrm>
              <a:off x="2139295" y="3581094"/>
              <a:ext cx="1948996" cy="25842"/>
            </a:xfrm>
            <a:prstGeom prst="bentConnector3">
              <a:avLst>
                <a:gd name="adj1" fmla="val -160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Connector: Elbow 148">
              <a:extLst>
                <a:ext uri="{FF2B5EF4-FFF2-40B4-BE49-F238E27FC236}">
                  <a16:creationId xmlns:a16="http://schemas.microsoft.com/office/drawing/2014/main" id="{A324311F-E025-4A94-B893-DF52615C7557}"/>
                </a:ext>
              </a:extLst>
            </p:cNvPr>
            <p:cNvCxnSpPr>
              <a:cxnSpLocks/>
            </p:cNvCxnSpPr>
            <p:nvPr/>
          </p:nvCxnSpPr>
          <p:spPr>
            <a:xfrm>
              <a:off x="2177747" y="2598786"/>
              <a:ext cx="1948996" cy="25842"/>
            </a:xfrm>
            <a:prstGeom prst="bentConnector3">
              <a:avLst>
                <a:gd name="adj1" fmla="val -473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Connector: Elbow 149">
              <a:extLst>
                <a:ext uri="{FF2B5EF4-FFF2-40B4-BE49-F238E27FC236}">
                  <a16:creationId xmlns:a16="http://schemas.microsoft.com/office/drawing/2014/main" id="{D62F9699-7BCB-4283-8F78-576CBA225AFE}"/>
                </a:ext>
              </a:extLst>
            </p:cNvPr>
            <p:cNvCxnSpPr>
              <a:cxnSpLocks/>
            </p:cNvCxnSpPr>
            <p:nvPr/>
          </p:nvCxnSpPr>
          <p:spPr>
            <a:xfrm>
              <a:off x="2073146" y="1414189"/>
              <a:ext cx="2142152" cy="236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8559A85-ECCB-4163-8DDB-B1B3B319B210}"/>
                </a:ext>
              </a:extLst>
            </p:cNvPr>
            <p:cNvSpPr txBox="1"/>
            <p:nvPr/>
          </p:nvSpPr>
          <p:spPr>
            <a:xfrm>
              <a:off x="5648017" y="1068531"/>
              <a:ext cx="1612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New Tram Drivers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B94847E-C7D3-4AFD-8FEC-D9DE861B93C5}"/>
                </a:ext>
              </a:extLst>
            </p:cNvPr>
            <p:cNvSpPr txBox="1"/>
            <p:nvPr/>
          </p:nvSpPr>
          <p:spPr>
            <a:xfrm>
              <a:off x="5764844" y="2287177"/>
              <a:ext cx="10884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New Tram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E288D9AD-2E0A-488E-8472-F5C0CDA63FCC}"/>
                </a:ext>
              </a:extLst>
            </p:cNvPr>
            <p:cNvSpPr txBox="1"/>
            <p:nvPr/>
          </p:nvSpPr>
          <p:spPr>
            <a:xfrm>
              <a:off x="5613571" y="3317316"/>
              <a:ext cx="14730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New Map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2F0B9CD-20BC-4F7F-898A-E7F96C5CBD17}"/>
                </a:ext>
              </a:extLst>
            </p:cNvPr>
            <p:cNvSpPr txBox="1"/>
            <p:nvPr/>
          </p:nvSpPr>
          <p:spPr>
            <a:xfrm>
              <a:off x="2122470" y="1128761"/>
              <a:ext cx="1919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Edit / Add </a:t>
              </a:r>
              <a:r>
                <a:rPr lang="en-US" sz="1200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Tram Drivers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BE2EE60D-19F6-4168-B88D-D6EF0F078398}"/>
                </a:ext>
              </a:extLst>
            </p:cNvPr>
            <p:cNvSpPr txBox="1"/>
            <p:nvPr/>
          </p:nvSpPr>
          <p:spPr>
            <a:xfrm>
              <a:off x="2199822" y="2220788"/>
              <a:ext cx="14232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Edit / Add </a:t>
              </a:r>
              <a:r>
                <a:rPr lang="en-US" sz="1200" dirty="0">
                  <a:solidFill>
                    <a:schemeClr val="tx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Tram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FD8EE91-C3DA-49B4-858B-1AB264A45573}"/>
                </a:ext>
              </a:extLst>
            </p:cNvPr>
            <p:cNvSpPr txBox="1"/>
            <p:nvPr/>
          </p:nvSpPr>
          <p:spPr>
            <a:xfrm>
              <a:off x="1908657" y="3260349"/>
              <a:ext cx="1919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Aharoni" panose="02010803020104030203" pitchFamily="2" charset="-79"/>
                  <a:cs typeface="Aharoni" panose="02010803020104030203" pitchFamily="2" charset="-79"/>
                </a:rPr>
                <a:t>Edit / Add   Map</a:t>
              </a:r>
              <a:endParaRPr lang="en-US" sz="12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1065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246</Words>
  <Application>Microsoft Office PowerPoint</Application>
  <PresentationFormat>Widescreen</PresentationFormat>
  <Paragraphs>125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Chattarin Muksagul</dc:creator>
  <cp:lastModifiedBy>WEERAWICH WONGCHATCHALIKUN</cp:lastModifiedBy>
  <cp:revision>14</cp:revision>
  <dcterms:created xsi:type="dcterms:W3CDTF">2021-11-14T15:49:46Z</dcterms:created>
  <dcterms:modified xsi:type="dcterms:W3CDTF">2021-11-25T17:11:42Z</dcterms:modified>
</cp:coreProperties>
</file>