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0" autoAdjust="0"/>
  </p:normalViewPr>
  <p:slideViewPr>
    <p:cSldViewPr>
      <p:cViewPr varScale="1">
        <p:scale>
          <a:sx n="48" d="100"/>
          <a:sy n="48" d="100"/>
        </p:scale>
        <p:origin x="-2712" y="-108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8AC1-B5B2-4051-9A8D-B9078FAE73D0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CB55-2011-4C1C-A1C4-B709F480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7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8AC1-B5B2-4051-9A8D-B9078FAE73D0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CB55-2011-4C1C-A1C4-B709F480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42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7584" y="488951"/>
            <a:ext cx="650974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661" y="488951"/>
            <a:ext cx="1867198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8AC1-B5B2-4051-9A8D-B9078FAE73D0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CB55-2011-4C1C-A1C4-B709F480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536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8AC1-B5B2-4051-9A8D-B9078FAE73D0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CB55-2011-4C1C-A1C4-B709F480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3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8AC1-B5B2-4051-9A8D-B9078FAE73D0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CB55-2011-4C1C-A1C4-B709F480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3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61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9472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8AC1-B5B2-4051-9A8D-B9078FAE73D0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CB55-2011-4C1C-A1C4-B709F480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19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8AC1-B5B2-4051-9A8D-B9078FAE73D0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CB55-2011-4C1C-A1C4-B709F480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5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8AC1-B5B2-4051-9A8D-B9078FAE73D0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CB55-2011-4C1C-A1C4-B709F480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5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8AC1-B5B2-4051-9A8D-B9078FAE73D0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CB55-2011-4C1C-A1C4-B709F480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2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966" y="364067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1913467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8AC1-B5B2-4051-9A8D-B9078FAE73D0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CB55-2011-4C1C-A1C4-B709F480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9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58AC1-B5B2-4051-9A8D-B9078FAE73D0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1CB55-2011-4C1C-A1C4-B709F480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31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133601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58AC1-B5B2-4051-9A8D-B9078FAE73D0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7363" y="8475134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1CB55-2011-4C1C-A1C4-B709F4804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66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150" y="616227"/>
            <a:ext cx="4371975" cy="609599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Kozuka Gothic Pro H" pitchFamily="34" charset="-128"/>
                <a:ea typeface="Kozuka Gothic Pro H" pitchFamily="34" charset="-128"/>
              </a:rPr>
              <a:t>DISKON AKHIR TAHUN </a:t>
            </a:r>
            <a:endParaRPr lang="en-US" sz="2800" dirty="0">
              <a:latin typeface="Kozuka Gothic Pro H" pitchFamily="34" charset="-128"/>
              <a:ea typeface="Kozuka Gothic Pro H" pitchFamily="34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150" y="6019800"/>
            <a:ext cx="3600450" cy="1447800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chemeClr val="tx1"/>
                </a:solidFill>
              </a:rPr>
              <a:t>Lorem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ipsum</a:t>
            </a:r>
            <a:r>
              <a:rPr lang="en-US" sz="2000" dirty="0">
                <a:solidFill>
                  <a:schemeClr val="tx1"/>
                </a:solidFill>
              </a:rPr>
              <a:t> dolor sit </a:t>
            </a:r>
            <a:r>
              <a:rPr lang="en-US" sz="2000" dirty="0" err="1">
                <a:solidFill>
                  <a:schemeClr val="tx1"/>
                </a:solidFill>
              </a:rPr>
              <a:t>amet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consectetur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adipisicing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elit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en-US" sz="2000" dirty="0" err="1">
                <a:solidFill>
                  <a:schemeClr val="tx1"/>
                </a:solidFill>
              </a:rPr>
              <a:t>sed</a:t>
            </a:r>
            <a:r>
              <a:rPr lang="en-US" sz="2000" dirty="0">
                <a:solidFill>
                  <a:schemeClr val="tx1"/>
                </a:solidFill>
              </a:rPr>
              <a:t> do </a:t>
            </a:r>
            <a:r>
              <a:rPr lang="en-US" sz="2000" dirty="0" err="1">
                <a:solidFill>
                  <a:schemeClr val="tx1"/>
                </a:solidFill>
              </a:rPr>
              <a:t>eiusmod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tempor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incididunt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labore</a:t>
            </a:r>
            <a:r>
              <a:rPr lang="en-US" sz="2000" dirty="0">
                <a:solidFill>
                  <a:schemeClr val="tx1"/>
                </a:solidFill>
              </a:rPr>
              <a:t> et </a:t>
            </a:r>
            <a:r>
              <a:rPr lang="en-US" sz="2000" dirty="0" err="1">
                <a:solidFill>
                  <a:schemeClr val="tx1"/>
                </a:solidFill>
              </a:rPr>
              <a:t>dolore</a:t>
            </a:r>
            <a:r>
              <a:rPr lang="en-US" sz="2000" dirty="0">
                <a:solidFill>
                  <a:schemeClr val="tx1"/>
                </a:solidFill>
              </a:rPr>
              <a:t> magna </a:t>
            </a:r>
            <a:r>
              <a:rPr lang="en-US" sz="2000" dirty="0" err="1">
                <a:solidFill>
                  <a:schemeClr val="tx1"/>
                </a:solidFill>
              </a:rPr>
              <a:t>aliqua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70" y="2451652"/>
            <a:ext cx="3810000" cy="381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6350" y="1245704"/>
            <a:ext cx="2819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>
                <a:latin typeface="Kozuka Gothic Pro H" pitchFamily="34" charset="-128"/>
                <a:ea typeface="Kozuka Gothic Pro H" pitchFamily="34" charset="-128"/>
              </a:rPr>
              <a:t>50%</a:t>
            </a:r>
            <a:endParaRPr lang="en-US" sz="9600" dirty="0">
              <a:latin typeface="Kozuka Gothic Pro H" pitchFamily="34" charset="-128"/>
              <a:ea typeface="Kozuka Gothic Pro H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1770" y="7543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www.hijrahacademy.com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316710">
            <a:off x="3427571" y="8083658"/>
            <a:ext cx="1447800" cy="926068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62450" y="7913132"/>
            <a:ext cx="1143000" cy="1194351"/>
          </a:xfrm>
          <a:prstGeom prst="ellipse">
            <a:avLst/>
          </a:prstGeom>
          <a:noFill/>
          <a:ln w="146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/>
        </p:nvSpPr>
        <p:spPr>
          <a:xfrm rot="3973287">
            <a:off x="-347029" y="-70030"/>
            <a:ext cx="1447800" cy="926068"/>
          </a:xfrm>
          <a:prstGeom prst="triangl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-607115" y="304800"/>
            <a:ext cx="1143000" cy="1194351"/>
          </a:xfrm>
          <a:prstGeom prst="ellipse">
            <a:avLst/>
          </a:prstGeom>
          <a:noFill/>
          <a:ln w="146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06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28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DISKON AKHIR TAHUN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DISKON AKHIR TAHUN </dc:title>
  <dc:creator>User</dc:creator>
  <cp:lastModifiedBy>User</cp:lastModifiedBy>
  <cp:revision>1</cp:revision>
  <dcterms:created xsi:type="dcterms:W3CDTF">2020-12-23T02:19:59Z</dcterms:created>
  <dcterms:modified xsi:type="dcterms:W3CDTF">2020-12-23T02:28:59Z</dcterms:modified>
</cp:coreProperties>
</file>