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5143500" cy="91440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3091" y="-101"/>
      </p:cViewPr>
      <p:guideLst>
        <p:guide orient="horz" pos="2880"/>
        <p:guide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763" y="2840568"/>
            <a:ext cx="4371975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71525" y="5181600"/>
            <a:ext cx="360045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09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93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97584" y="488951"/>
            <a:ext cx="650974" cy="10401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661" y="488951"/>
            <a:ext cx="1867198" cy="10401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2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624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301" y="5875867"/>
            <a:ext cx="4371975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6301" y="3875618"/>
            <a:ext cx="4371975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15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661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9472" y="2844800"/>
            <a:ext cx="1259086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046817"/>
            <a:ext cx="2272606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175" y="2899833"/>
            <a:ext cx="2272606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12827" y="2046817"/>
            <a:ext cx="2273498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12827" y="2899833"/>
            <a:ext cx="2273498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07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4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348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364067"/>
            <a:ext cx="1692176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0966" y="364067"/>
            <a:ext cx="2875359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7175" y="1913467"/>
            <a:ext cx="1692176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13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162" y="6400800"/>
            <a:ext cx="30861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8162" y="817033"/>
            <a:ext cx="30861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162" y="7156451"/>
            <a:ext cx="30861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56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175" y="366184"/>
            <a:ext cx="462915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175" y="2133601"/>
            <a:ext cx="462915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168F0-F2AA-493D-A4C4-9CE328ACCF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57363" y="8475134"/>
            <a:ext cx="16287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6175" y="8475134"/>
            <a:ext cx="12001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6E020-C506-4B10-A8BA-CAD781D4D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974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0578" y="1475656"/>
            <a:ext cx="4371975" cy="1960033"/>
          </a:xfrm>
        </p:spPr>
        <p:txBody>
          <a:bodyPr>
            <a:normAutofit/>
          </a:bodyPr>
          <a:lstStyle/>
          <a:p>
            <a:r>
              <a:rPr lang="en-US" sz="9600" dirty="0" smtClean="0">
                <a:solidFill>
                  <a:schemeClr val="bg1">
                    <a:lumMod val="95000"/>
                  </a:schemeClr>
                </a:solidFill>
                <a:latin typeface="Freestyle Script" pitchFamily="66" charset="0"/>
              </a:rPr>
              <a:t>Quote</a:t>
            </a:r>
            <a:endParaRPr lang="en-US" sz="9600" dirty="0">
              <a:solidFill>
                <a:schemeClr val="bg1">
                  <a:lumMod val="95000"/>
                </a:schemeClr>
              </a:solidFill>
              <a:latin typeface="Freestyle Script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606" y="3131840"/>
            <a:ext cx="3456384" cy="3672408"/>
          </a:xfrm>
        </p:spPr>
        <p:txBody>
          <a:bodyPr>
            <a:normAutofit fontScale="70000" lnSpcReduction="20000"/>
          </a:bodyPr>
          <a:lstStyle/>
          <a:p>
            <a:r>
              <a:rPr lang="en-US" i="1" dirty="0" err="1"/>
              <a:t>Lorem</a:t>
            </a:r>
            <a:r>
              <a:rPr lang="en-US" i="1" dirty="0"/>
              <a:t> </a:t>
            </a:r>
            <a:r>
              <a:rPr lang="en-US" i="1" dirty="0" err="1"/>
              <a:t>ipsum</a:t>
            </a:r>
            <a:r>
              <a:rPr lang="en-US" i="1" dirty="0"/>
              <a:t>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adipisicing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</a:t>
            </a:r>
            <a:r>
              <a:rPr lang="en-US" i="1" dirty="0" err="1"/>
              <a:t>sed</a:t>
            </a:r>
            <a:r>
              <a:rPr lang="en-US" i="1" dirty="0"/>
              <a:t>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</a:t>
            </a:r>
            <a:r>
              <a:rPr lang="en-US" i="1" dirty="0" err="1"/>
              <a:t>dolore</a:t>
            </a:r>
            <a:r>
              <a:rPr lang="en-US" i="1" dirty="0"/>
              <a:t> magna </a:t>
            </a:r>
            <a:r>
              <a:rPr lang="en-US" i="1" dirty="0" err="1"/>
              <a:t>aliqua</a:t>
            </a:r>
            <a:r>
              <a:rPr lang="en-US" i="1" dirty="0" smtClean="0"/>
              <a:t>. </a:t>
            </a:r>
            <a:r>
              <a:rPr lang="en-US" i="1" dirty="0" err="1"/>
              <a:t>Lorem</a:t>
            </a:r>
            <a:r>
              <a:rPr lang="en-US" i="1" dirty="0"/>
              <a:t> </a:t>
            </a:r>
            <a:r>
              <a:rPr lang="en-US" i="1" dirty="0" err="1"/>
              <a:t>ipsum</a:t>
            </a:r>
            <a:r>
              <a:rPr lang="en-US" i="1" dirty="0"/>
              <a:t> dolor sit </a:t>
            </a:r>
            <a:r>
              <a:rPr lang="en-US" i="1" dirty="0" err="1"/>
              <a:t>amet</a:t>
            </a:r>
            <a:r>
              <a:rPr lang="en-US" i="1" dirty="0"/>
              <a:t>, </a:t>
            </a:r>
            <a:r>
              <a:rPr lang="en-US" i="1" dirty="0" err="1"/>
              <a:t>consectetur</a:t>
            </a:r>
            <a:r>
              <a:rPr lang="en-US" i="1" dirty="0"/>
              <a:t> </a:t>
            </a:r>
            <a:r>
              <a:rPr lang="en-US" i="1" dirty="0" err="1"/>
              <a:t>adipisicing</a:t>
            </a:r>
            <a:r>
              <a:rPr lang="en-US" i="1" dirty="0"/>
              <a:t> </a:t>
            </a:r>
            <a:r>
              <a:rPr lang="en-US" i="1" dirty="0" err="1"/>
              <a:t>elit</a:t>
            </a:r>
            <a:r>
              <a:rPr lang="en-US" i="1" dirty="0"/>
              <a:t>, </a:t>
            </a:r>
            <a:r>
              <a:rPr lang="en-US" i="1" dirty="0" err="1"/>
              <a:t>sed</a:t>
            </a:r>
            <a:r>
              <a:rPr lang="en-US" i="1" dirty="0"/>
              <a:t> do </a:t>
            </a:r>
            <a:r>
              <a:rPr lang="en-US" i="1" dirty="0" err="1"/>
              <a:t>eiusmod</a:t>
            </a:r>
            <a:r>
              <a:rPr lang="en-US" i="1" dirty="0"/>
              <a:t> </a:t>
            </a:r>
            <a:r>
              <a:rPr lang="en-US" i="1" dirty="0" err="1"/>
              <a:t>tempor</a:t>
            </a:r>
            <a:r>
              <a:rPr lang="en-US" i="1" dirty="0"/>
              <a:t> </a:t>
            </a:r>
            <a:r>
              <a:rPr lang="en-US" i="1" dirty="0" err="1"/>
              <a:t>incididunt</a:t>
            </a:r>
            <a:r>
              <a:rPr lang="en-US" i="1" dirty="0"/>
              <a:t> </a:t>
            </a:r>
            <a:r>
              <a:rPr lang="en-US" i="1" dirty="0" err="1"/>
              <a:t>ut</a:t>
            </a:r>
            <a:r>
              <a:rPr lang="en-US" i="1" dirty="0"/>
              <a:t> </a:t>
            </a:r>
            <a:r>
              <a:rPr lang="en-US" i="1" dirty="0" err="1"/>
              <a:t>labore</a:t>
            </a:r>
            <a:r>
              <a:rPr lang="en-US" i="1" dirty="0"/>
              <a:t> et </a:t>
            </a:r>
            <a:r>
              <a:rPr lang="en-US" i="1" dirty="0" err="1"/>
              <a:t>dolore</a:t>
            </a:r>
            <a:r>
              <a:rPr lang="en-US" i="1" dirty="0"/>
              <a:t> magna </a:t>
            </a:r>
            <a:r>
              <a:rPr lang="en-US" i="1" dirty="0" err="1"/>
              <a:t>aliqua</a:t>
            </a:r>
            <a:r>
              <a:rPr lang="en-US" i="1" dirty="0"/>
              <a:t>.  </a:t>
            </a:r>
            <a:endParaRPr lang="en-US" i="1" dirty="0" smtClean="0"/>
          </a:p>
          <a:p>
            <a:endParaRPr lang="en-US" i="1" dirty="0"/>
          </a:p>
          <a:p>
            <a:r>
              <a:rPr lang="en-US" i="1" dirty="0" smtClean="0"/>
              <a:t>- </a:t>
            </a:r>
            <a:r>
              <a:rPr lang="en-US" i="1" dirty="0" err="1" smtClean="0"/>
              <a:t>Anonim</a:t>
            </a:r>
            <a:r>
              <a:rPr lang="en-US" i="1" dirty="0" smtClean="0"/>
              <a:t>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67494" y="8388424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www.hijrahacademy.com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14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46</Words>
  <Application>Microsoft Office PowerPoint</Application>
  <PresentationFormat>On-screen Show (16:9)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Quote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Quote</dc:title>
  <dc:creator>ASUS</dc:creator>
  <cp:lastModifiedBy>ASUS</cp:lastModifiedBy>
  <cp:revision>2</cp:revision>
  <dcterms:created xsi:type="dcterms:W3CDTF">2020-12-23T08:22:35Z</dcterms:created>
  <dcterms:modified xsi:type="dcterms:W3CDTF">2020-12-23T08:33:23Z</dcterms:modified>
</cp:coreProperties>
</file>