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91" y="-101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4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1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1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8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41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3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0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DE71-DEC2-44A8-9A30-CC548CF03C8A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D103E-7291-4403-97E6-0D82C8793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0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3728"/>
            <a:ext cx="3534850" cy="319997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529" y="5220072"/>
            <a:ext cx="3744416" cy="23368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Lorem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ipsum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dolor sit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amet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consectetur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adipisicing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elit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sed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do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eiusmod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tempor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incididunt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ut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labore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et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dolore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magna </a:t>
            </a:r>
            <a:r>
              <a:rPr lang="en-US" i="1" dirty="0" err="1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aliqua</a:t>
            </a:r>
            <a:r>
              <a:rPr lang="en-US" i="1" dirty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. </a:t>
            </a:r>
            <a:endParaRPr lang="en-US" dirty="0">
              <a:solidFill>
                <a:schemeClr val="tx1"/>
              </a:solidFill>
              <a:latin typeface="Bahnschrift Light Condensed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27734" y="860444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1476399" y="513418"/>
            <a:ext cx="359137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i="1" dirty="0" err="1" smtClean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Lorem</a:t>
            </a:r>
            <a:r>
              <a:rPr lang="en-US" sz="5400" b="1" i="1" dirty="0" smtClean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</a:t>
            </a:r>
            <a:r>
              <a:rPr lang="en-US" sz="5400" b="1" i="1" dirty="0" err="1" smtClean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ipsum</a:t>
            </a:r>
            <a:r>
              <a:rPr lang="en-US" sz="5400" b="1" i="1" dirty="0" smtClean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 dolor sit </a:t>
            </a:r>
            <a:r>
              <a:rPr lang="en-US" sz="5400" b="1" i="1" dirty="0" err="1" smtClean="0">
                <a:solidFill>
                  <a:schemeClr val="tx1"/>
                </a:solidFill>
                <a:latin typeface="Bahnschrift Light Condensed" pitchFamily="34" charset="0"/>
                <a:cs typeface="Arial" pitchFamily="34" charset="0"/>
              </a:rPr>
              <a:t>amet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45826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</cp:revision>
  <dcterms:created xsi:type="dcterms:W3CDTF">2020-12-23T08:36:33Z</dcterms:created>
  <dcterms:modified xsi:type="dcterms:W3CDTF">2020-12-23T08:44:56Z</dcterms:modified>
</cp:coreProperties>
</file>