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91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B562-F20F-4D1A-BE18-BD34328075F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82C8-A9D6-4359-A7DE-3F172AF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7130" y="1268924"/>
            <a:ext cx="6803172" cy="6759460"/>
            <a:chOff x="699542" y="1403648"/>
            <a:chExt cx="6964238" cy="69642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42" y="1403648"/>
              <a:ext cx="6964238" cy="696423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87574" y="6444208"/>
              <a:ext cx="216024" cy="7920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5467" y="1871190"/>
            <a:ext cx="28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Gill Sans Ultra Bold" pitchFamily="34" charset="0"/>
              </a:rPr>
              <a:t>20% OFF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75" y="7455222"/>
            <a:ext cx="35120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Gill Sans Ultra Bold" pitchFamily="34" charset="0"/>
              </a:rPr>
              <a:t>FREE </a:t>
            </a:r>
            <a:r>
              <a:rPr lang="en-US" sz="3200" dirty="0" smtClean="0">
                <a:latin typeface="Gill Sans Ultra Bold" pitchFamily="34" charset="0"/>
              </a:rPr>
              <a:t>SHIPPING</a:t>
            </a:r>
            <a:endParaRPr lang="en-US" sz="3200" dirty="0" smtClean="0">
              <a:latin typeface="Gill Sans Ultr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734" y="868298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5467" y="263558"/>
            <a:ext cx="2719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latin typeface="Gill Sans Ultra Bold" pitchFamily="34" charset="0"/>
              </a:rPr>
              <a:t>HP TIPE X</a:t>
            </a:r>
            <a:endParaRPr lang="en-US" sz="4400" dirty="0">
              <a:latin typeface="Gill Sans Ul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2020-12-23T08:45:35Z</dcterms:created>
  <dcterms:modified xsi:type="dcterms:W3CDTF">2020-12-23T09:02:43Z</dcterms:modified>
</cp:coreProperties>
</file>