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143500" cy="91440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2712" y="-114"/>
      </p:cViewPr>
      <p:guideLst>
        <p:guide orient="horz" pos="2880"/>
        <p:guide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763" y="2840568"/>
            <a:ext cx="4371975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5" y="5181600"/>
            <a:ext cx="360045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EA5B-D3F2-4B55-B090-D1814656B4F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1EF-01C4-49EA-941D-AB261AC08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8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EA5B-D3F2-4B55-B090-D1814656B4F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1EF-01C4-49EA-941D-AB261AC08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0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97584" y="488951"/>
            <a:ext cx="650974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661" y="488951"/>
            <a:ext cx="1867198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EA5B-D3F2-4B55-B090-D1814656B4F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1EF-01C4-49EA-941D-AB261AC08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16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EA5B-D3F2-4B55-B090-D1814656B4F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1EF-01C4-49EA-941D-AB261AC08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0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301" y="5875867"/>
            <a:ext cx="4371975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301" y="3875618"/>
            <a:ext cx="4371975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EA5B-D3F2-4B55-B090-D1814656B4F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1EF-01C4-49EA-941D-AB261AC08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44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661" y="2844800"/>
            <a:ext cx="1259086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9472" y="2844800"/>
            <a:ext cx="1259086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EA5B-D3F2-4B55-B090-D1814656B4F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1EF-01C4-49EA-941D-AB261AC08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21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366184"/>
            <a:ext cx="462915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75" y="2046817"/>
            <a:ext cx="2272606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7175" y="2899833"/>
            <a:ext cx="2272606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12827" y="2046817"/>
            <a:ext cx="227349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12827" y="2899833"/>
            <a:ext cx="227349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EA5B-D3F2-4B55-B090-D1814656B4F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1EF-01C4-49EA-941D-AB261AC08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2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EA5B-D3F2-4B55-B090-D1814656B4F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1EF-01C4-49EA-941D-AB261AC08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30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EA5B-D3F2-4B55-B090-D1814656B4F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1EF-01C4-49EA-941D-AB261AC08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0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364067"/>
            <a:ext cx="1692176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0966" y="364067"/>
            <a:ext cx="2875359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7175" y="1913467"/>
            <a:ext cx="1692176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EA5B-D3F2-4B55-B090-D1814656B4F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1EF-01C4-49EA-941D-AB261AC08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4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162" y="6400800"/>
            <a:ext cx="30861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8162" y="817033"/>
            <a:ext cx="30861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8162" y="7156451"/>
            <a:ext cx="30861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2EA5B-D3F2-4B55-B090-D1814656B4F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941EF-01C4-49EA-941D-AB261AC08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86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7175" y="366184"/>
            <a:ext cx="462915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75" y="2133601"/>
            <a:ext cx="462915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7175" y="8475134"/>
            <a:ext cx="1200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2EA5B-D3F2-4B55-B090-D1814656B4F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57363" y="8475134"/>
            <a:ext cx="16287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86175" y="8475134"/>
            <a:ext cx="1200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941EF-01C4-49EA-941D-AB261AC08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9000" r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9622" y="6588224"/>
            <a:ext cx="3600450" cy="1296144"/>
          </a:xfrm>
        </p:spPr>
        <p:txBody>
          <a:bodyPr/>
          <a:lstStyle/>
          <a:p>
            <a:r>
              <a:rPr lang="en-US" dirty="0" smtClean="0">
                <a:latin typeface="Gill Sans Ultra Bold" pitchFamily="34" charset="0"/>
              </a:rPr>
              <a:t>FREE SHIPPING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23" y="1580524"/>
            <a:ext cx="5217368" cy="5217368"/>
          </a:xfrm>
          <a:prstGeom prst="rect">
            <a:avLst/>
          </a:prstGeo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-226343" y="735089"/>
            <a:ext cx="3600450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latin typeface="Gill Sans Ultra Bold" pitchFamily="34" charset="0"/>
              </a:rPr>
              <a:t>GRAB IT FAST</a:t>
            </a:r>
            <a:endParaRPr lang="en-US" sz="3600" dirty="0" smtClean="0">
              <a:latin typeface="Gill Sans Ultra Bold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39702" y="860444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www.hijrahacademy.com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84176" y="7740352"/>
            <a:ext cx="3579862" cy="21602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9503" y="2627784"/>
            <a:ext cx="14401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581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28</Words>
  <Application>Microsoft Office PowerPoint</Application>
  <PresentationFormat>On-screen Show (16:9)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User</cp:lastModifiedBy>
  <cp:revision>3</cp:revision>
  <dcterms:created xsi:type="dcterms:W3CDTF">2020-12-23T09:05:39Z</dcterms:created>
  <dcterms:modified xsi:type="dcterms:W3CDTF">2020-12-23T09:36:30Z</dcterms:modified>
</cp:coreProperties>
</file>