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81636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84" algn="l" defTabSz="81636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67" algn="l" defTabSz="81636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551" algn="l" defTabSz="81636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734" algn="l" defTabSz="81636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918" algn="l" defTabSz="81636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102" algn="l" defTabSz="81636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285" algn="l" defTabSz="81636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469" algn="l" defTabSz="81636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712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491A-56F6-42FA-8F9A-5C18658FE75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2C58-295F-488B-B092-F47AE23C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491A-56F6-42FA-8F9A-5C18658FE75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2C58-295F-488B-B092-F47AE23C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491A-56F6-42FA-8F9A-5C18658FE75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2C58-295F-488B-B092-F47AE23C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491A-56F6-42FA-8F9A-5C18658FE75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2C58-295F-488B-B092-F47AE23C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491A-56F6-42FA-8F9A-5C18658FE75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2C58-295F-488B-B092-F47AE23C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33601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4612" y="2133601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491A-56F6-42FA-8F9A-5C18658FE75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2C58-295F-488B-B092-F47AE23C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8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491A-56F6-42FA-8F9A-5C18658FE75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2C58-295F-488B-B092-F47AE23C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1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491A-56F6-42FA-8F9A-5C18658FE75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2C58-295F-488B-B092-F47AE23C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491A-56F6-42FA-8F9A-5C18658FE75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2C58-295F-488B-B092-F47AE23C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8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491A-56F6-42FA-8F9A-5C18658FE75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2C58-295F-488B-B092-F47AE23C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8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491A-56F6-42FA-8F9A-5C18658FE75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2C58-295F-488B-B092-F47AE23C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E491A-56F6-42FA-8F9A-5C18658FE756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2C58-295F-488B-B092-F47AE23C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7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0550" y="3810000"/>
            <a:ext cx="4038600" cy="2895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950" y="1905000"/>
            <a:ext cx="4371975" cy="196003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ozuka Gothic Pr6N L" pitchFamily="34" charset="-128"/>
                <a:ea typeface="Kozuka Gothic Pr6N L" pitchFamily="34" charset="-128"/>
              </a:rPr>
              <a:t>QUOTE OF </a:t>
            </a:r>
            <a:br>
              <a:rPr lang="en-US" dirty="0" smtClean="0">
                <a:latin typeface="Kozuka Gothic Pr6N L" pitchFamily="34" charset="-128"/>
                <a:ea typeface="Kozuka Gothic Pr6N L" pitchFamily="34" charset="-128"/>
              </a:rPr>
            </a:br>
            <a:r>
              <a:rPr lang="en-US" dirty="0" smtClean="0">
                <a:latin typeface="Kozuka Gothic Pr6N L" pitchFamily="34" charset="-128"/>
                <a:ea typeface="Kozuka Gothic Pr6N L" pitchFamily="34" charset="-128"/>
              </a:rPr>
              <a:t>THE DAY</a:t>
            </a:r>
            <a:endParaRPr lang="en-US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038600"/>
            <a:ext cx="3600450" cy="233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Kozuka Gothic Pr6N L" pitchFamily="34" charset="-128"/>
                <a:ea typeface="Kozuka Gothic Pr6N L" pitchFamily="34" charset="-128"/>
              </a:rPr>
              <a:t>Lorem</a:t>
            </a:r>
            <a:r>
              <a:rPr lang="en-US" dirty="0">
                <a:latin typeface="Kozuka Gothic Pr6N L" pitchFamily="34" charset="-128"/>
                <a:ea typeface="Kozuka Gothic Pr6N L" pitchFamily="34" charset="-128"/>
              </a:rPr>
              <a:t> </a:t>
            </a:r>
            <a:r>
              <a:rPr lang="en-US" dirty="0" err="1">
                <a:latin typeface="Kozuka Gothic Pr6N L" pitchFamily="34" charset="-128"/>
                <a:ea typeface="Kozuka Gothic Pr6N L" pitchFamily="34" charset="-128"/>
              </a:rPr>
              <a:t>ipsum</a:t>
            </a:r>
            <a:r>
              <a:rPr lang="en-US" dirty="0">
                <a:latin typeface="Kozuka Gothic Pr6N L" pitchFamily="34" charset="-128"/>
                <a:ea typeface="Kozuka Gothic Pr6N L" pitchFamily="34" charset="-128"/>
              </a:rPr>
              <a:t> dolor sit </a:t>
            </a:r>
            <a:r>
              <a:rPr lang="en-US" dirty="0" err="1">
                <a:latin typeface="Kozuka Gothic Pr6N L" pitchFamily="34" charset="-128"/>
                <a:ea typeface="Kozuka Gothic Pr6N L" pitchFamily="34" charset="-128"/>
              </a:rPr>
              <a:t>amet</a:t>
            </a:r>
            <a:r>
              <a:rPr lang="en-US" dirty="0">
                <a:latin typeface="Kozuka Gothic Pr6N L" pitchFamily="34" charset="-128"/>
                <a:ea typeface="Kozuka Gothic Pr6N L" pitchFamily="34" charset="-128"/>
              </a:rPr>
              <a:t>, </a:t>
            </a:r>
            <a:r>
              <a:rPr lang="en-US" dirty="0" err="1">
                <a:latin typeface="Kozuka Gothic Pr6N L" pitchFamily="34" charset="-128"/>
                <a:ea typeface="Kozuka Gothic Pr6N L" pitchFamily="34" charset="-128"/>
              </a:rPr>
              <a:t>consectetur</a:t>
            </a:r>
            <a:r>
              <a:rPr lang="en-US" dirty="0">
                <a:latin typeface="Kozuka Gothic Pr6N L" pitchFamily="34" charset="-128"/>
                <a:ea typeface="Kozuka Gothic Pr6N L" pitchFamily="34" charset="-128"/>
              </a:rPr>
              <a:t> </a:t>
            </a:r>
            <a:r>
              <a:rPr lang="en-US" dirty="0" err="1">
                <a:latin typeface="Kozuka Gothic Pr6N L" pitchFamily="34" charset="-128"/>
                <a:ea typeface="Kozuka Gothic Pr6N L" pitchFamily="34" charset="-128"/>
              </a:rPr>
              <a:t>adipisicing</a:t>
            </a:r>
            <a:r>
              <a:rPr lang="en-US" dirty="0">
                <a:latin typeface="Kozuka Gothic Pr6N L" pitchFamily="34" charset="-128"/>
                <a:ea typeface="Kozuka Gothic Pr6N L" pitchFamily="34" charset="-128"/>
              </a:rPr>
              <a:t> </a:t>
            </a:r>
            <a:r>
              <a:rPr lang="en-US" dirty="0" err="1">
                <a:latin typeface="Kozuka Gothic Pr6N L" pitchFamily="34" charset="-128"/>
                <a:ea typeface="Kozuka Gothic Pr6N L" pitchFamily="34" charset="-128"/>
              </a:rPr>
              <a:t>elit</a:t>
            </a:r>
            <a:r>
              <a:rPr lang="en-US" dirty="0">
                <a:latin typeface="Kozuka Gothic Pr6N L" pitchFamily="34" charset="-128"/>
                <a:ea typeface="Kozuka Gothic Pr6N L" pitchFamily="34" charset="-128"/>
              </a:rPr>
              <a:t>, </a:t>
            </a:r>
            <a:r>
              <a:rPr lang="en-US" dirty="0" err="1">
                <a:latin typeface="Kozuka Gothic Pr6N L" pitchFamily="34" charset="-128"/>
                <a:ea typeface="Kozuka Gothic Pr6N L" pitchFamily="34" charset="-128"/>
              </a:rPr>
              <a:t>sed</a:t>
            </a:r>
            <a:r>
              <a:rPr lang="en-US" dirty="0">
                <a:latin typeface="Kozuka Gothic Pr6N L" pitchFamily="34" charset="-128"/>
                <a:ea typeface="Kozuka Gothic Pr6N L" pitchFamily="34" charset="-128"/>
              </a:rPr>
              <a:t> do </a:t>
            </a:r>
            <a:r>
              <a:rPr lang="en-US" dirty="0" err="1">
                <a:latin typeface="Kozuka Gothic Pr6N L" pitchFamily="34" charset="-128"/>
                <a:ea typeface="Kozuka Gothic Pr6N L" pitchFamily="34" charset="-128"/>
              </a:rPr>
              <a:t>eiusmod</a:t>
            </a:r>
            <a:r>
              <a:rPr lang="en-US" dirty="0">
                <a:latin typeface="Kozuka Gothic Pr6N L" pitchFamily="34" charset="-128"/>
                <a:ea typeface="Kozuka Gothic Pr6N L" pitchFamily="34" charset="-128"/>
              </a:rPr>
              <a:t> </a:t>
            </a:r>
            <a:r>
              <a:rPr lang="en-US" dirty="0" err="1">
                <a:latin typeface="Kozuka Gothic Pr6N L" pitchFamily="34" charset="-128"/>
                <a:ea typeface="Kozuka Gothic Pr6N L" pitchFamily="34" charset="-128"/>
              </a:rPr>
              <a:t>tempor</a:t>
            </a:r>
            <a:r>
              <a:rPr lang="en-US" dirty="0">
                <a:latin typeface="Kozuka Gothic Pr6N L" pitchFamily="34" charset="-128"/>
                <a:ea typeface="Kozuka Gothic Pr6N L" pitchFamily="34" charset="-128"/>
              </a:rPr>
              <a:t> </a:t>
            </a:r>
            <a:r>
              <a:rPr lang="en-US" dirty="0" err="1">
                <a:latin typeface="Kozuka Gothic Pr6N L" pitchFamily="34" charset="-128"/>
                <a:ea typeface="Kozuka Gothic Pr6N L" pitchFamily="34" charset="-128"/>
              </a:rPr>
              <a:t>incididunt</a:t>
            </a:r>
            <a:r>
              <a:rPr lang="en-US" dirty="0">
                <a:latin typeface="Kozuka Gothic Pr6N L" pitchFamily="34" charset="-128"/>
                <a:ea typeface="Kozuka Gothic Pr6N L" pitchFamily="34" charset="-128"/>
              </a:rPr>
              <a:t> </a:t>
            </a:r>
            <a:r>
              <a:rPr lang="en-US" dirty="0" err="1">
                <a:latin typeface="Kozuka Gothic Pr6N L" pitchFamily="34" charset="-128"/>
                <a:ea typeface="Kozuka Gothic Pr6N L" pitchFamily="34" charset="-128"/>
              </a:rPr>
              <a:t>ut</a:t>
            </a:r>
            <a:r>
              <a:rPr lang="en-US" dirty="0">
                <a:latin typeface="Kozuka Gothic Pr6N L" pitchFamily="34" charset="-128"/>
                <a:ea typeface="Kozuka Gothic Pr6N L" pitchFamily="34" charset="-128"/>
              </a:rPr>
              <a:t> </a:t>
            </a:r>
            <a:r>
              <a:rPr lang="en-US" dirty="0" err="1">
                <a:latin typeface="Kozuka Gothic Pr6N L" pitchFamily="34" charset="-128"/>
                <a:ea typeface="Kozuka Gothic Pr6N L" pitchFamily="34" charset="-128"/>
              </a:rPr>
              <a:t>labore</a:t>
            </a:r>
            <a:r>
              <a:rPr lang="en-US" dirty="0">
                <a:latin typeface="Kozuka Gothic Pr6N L" pitchFamily="34" charset="-128"/>
                <a:ea typeface="Kozuka Gothic Pr6N L" pitchFamily="34" charset="-128"/>
              </a:rPr>
              <a:t> et </a:t>
            </a:r>
            <a:r>
              <a:rPr lang="en-US" dirty="0" err="1">
                <a:latin typeface="Kozuka Gothic Pr6N L" pitchFamily="34" charset="-128"/>
                <a:ea typeface="Kozuka Gothic Pr6N L" pitchFamily="34" charset="-128"/>
              </a:rPr>
              <a:t>dolore</a:t>
            </a:r>
            <a:r>
              <a:rPr lang="en-US" dirty="0">
                <a:latin typeface="Kozuka Gothic Pr6N L" pitchFamily="34" charset="-128"/>
                <a:ea typeface="Kozuka Gothic Pr6N L" pitchFamily="34" charset="-128"/>
              </a:rPr>
              <a:t> magna </a:t>
            </a:r>
            <a:r>
              <a:rPr lang="en-US" dirty="0" err="1">
                <a:latin typeface="Kozuka Gothic Pr6N L" pitchFamily="34" charset="-128"/>
                <a:ea typeface="Kozuka Gothic Pr6N L" pitchFamily="34" charset="-128"/>
              </a:rPr>
              <a:t>aliqua</a:t>
            </a:r>
            <a:r>
              <a:rPr lang="en-US" dirty="0" smtClean="0">
                <a:latin typeface="Kozuka Gothic Pr6N L" pitchFamily="34" charset="-128"/>
                <a:ea typeface="Kozuka Gothic Pr6N L" pitchFamily="34" charset="-128"/>
              </a:rPr>
              <a:t>.</a:t>
            </a:r>
          </a:p>
          <a:p>
            <a:endParaRPr lang="en-US" dirty="0">
              <a:latin typeface="Kozuka Gothic Pr6N L" pitchFamily="34" charset="-128"/>
              <a:ea typeface="Kozuka Gothic Pr6N L" pitchFamily="34" charset="-128"/>
            </a:endParaRPr>
          </a:p>
          <a:p>
            <a:r>
              <a:rPr lang="en-US" dirty="0" smtClean="0">
                <a:latin typeface="Kozuka Gothic Pr6N L" pitchFamily="34" charset="-128"/>
                <a:ea typeface="Kozuka Gothic Pr6N L" pitchFamily="34" charset="-128"/>
              </a:rPr>
              <a:t>-</a:t>
            </a:r>
            <a:r>
              <a:rPr lang="en-US" dirty="0" err="1" smtClean="0">
                <a:latin typeface="Kozuka Gothic Pr6N L" pitchFamily="34" charset="-128"/>
                <a:ea typeface="Kozuka Gothic Pr6N L" pitchFamily="34" charset="-128"/>
              </a:rPr>
              <a:t>Anonim</a:t>
            </a:r>
            <a:r>
              <a:rPr lang="en-US" dirty="0" smtClean="0">
                <a:latin typeface="Kozuka Gothic Pr6N L" pitchFamily="34" charset="-128"/>
                <a:ea typeface="Kozuka Gothic Pr6N L" pitchFamily="34" charset="-128"/>
              </a:rPr>
              <a:t>-</a:t>
            </a:r>
            <a:endParaRPr lang="en-US" dirty="0">
              <a:latin typeface="Kozuka Gothic Pr6N L" pitchFamily="34" charset="-128"/>
              <a:ea typeface="Kozuka Gothic Pr6N L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7350" y="754380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www.hijrahacademy.com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27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QUOTE OF  THE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2020-12-23T08:21:49Z</dcterms:created>
  <dcterms:modified xsi:type="dcterms:W3CDTF">2020-12-23T09:41:35Z</dcterms:modified>
</cp:coreProperties>
</file>