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61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1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54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7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2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39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80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1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9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58EF6-8505-4BB5-87A3-C4A89AAA3B4F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4D36-DEB7-48C5-8CBA-BFB78F90C4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050" y="1943100"/>
            <a:ext cx="5448300" cy="54483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239000"/>
            <a:ext cx="3333750" cy="16706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47650" y="7301948"/>
            <a:ext cx="281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Lorem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ipsum</a:t>
            </a:r>
            <a:r>
              <a:rPr lang="en-US" dirty="0">
                <a:solidFill>
                  <a:schemeClr val="bg1"/>
                </a:solidFill>
              </a:rPr>
              <a:t> dolor sit </a:t>
            </a:r>
            <a:r>
              <a:rPr lang="en-US" dirty="0" err="1">
                <a:solidFill>
                  <a:schemeClr val="bg1"/>
                </a:solidFill>
              </a:rPr>
              <a:t>amet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consectetur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adipisicing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elit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sed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en-US" dirty="0" err="1">
                <a:solidFill>
                  <a:schemeClr val="bg1"/>
                </a:solidFill>
              </a:rPr>
              <a:t>eiusmod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tempor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incididunt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labore</a:t>
            </a:r>
            <a:r>
              <a:rPr lang="en-US" dirty="0">
                <a:solidFill>
                  <a:schemeClr val="bg1"/>
                </a:solidFill>
              </a:rPr>
              <a:t> et </a:t>
            </a:r>
            <a:r>
              <a:rPr lang="en-US" dirty="0" err="1">
                <a:solidFill>
                  <a:schemeClr val="bg1"/>
                </a:solidFill>
              </a:rPr>
              <a:t>dolore</a:t>
            </a:r>
            <a:r>
              <a:rPr lang="en-US" dirty="0">
                <a:solidFill>
                  <a:schemeClr val="bg1"/>
                </a:solidFill>
              </a:rPr>
              <a:t> magna </a:t>
            </a:r>
            <a:r>
              <a:rPr lang="en-US" dirty="0" err="1">
                <a:solidFill>
                  <a:schemeClr val="bg1"/>
                </a:solidFill>
              </a:rPr>
              <a:t>aliqua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550" y="125896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9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</Words>
  <Application>Microsoft Office PowerPoint</Application>
  <PresentationFormat>On-screen Show (16:9)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2020-12-23T09:41:47Z</dcterms:created>
  <dcterms:modified xsi:type="dcterms:W3CDTF">2020-12-23T09:49:48Z</dcterms:modified>
</cp:coreProperties>
</file>