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AFA2-A3C8-4004-BDEC-EA78DFB3D05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6A5E-0D86-41F7-8C28-2BFE0962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150" y="16002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intersan" pitchFamily="50" charset="0"/>
              </a:rPr>
              <a:t>Q</a:t>
            </a:r>
            <a:r>
              <a:rPr lang="en-US" sz="4800" dirty="0" smtClean="0">
                <a:latin typeface="Pintersan" pitchFamily="50" charset="0"/>
              </a:rPr>
              <a:t>UOTE OF THE DAY</a:t>
            </a:r>
            <a:endParaRPr lang="en-US" sz="4800" dirty="0">
              <a:latin typeface="Pintersan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283" y="34290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Lorem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ipsum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dolor sit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amet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,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consectetur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adipisicing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elit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,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sed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do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eiusmod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tempor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incididunt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ut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labore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et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dolore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 magna </a:t>
            </a:r>
            <a:r>
              <a:rPr lang="en-US" sz="3000" dirty="0" err="1">
                <a:latin typeface="Adobe Arabic" pitchFamily="18" charset="-78"/>
                <a:cs typeface="Adobe Arabic" pitchFamily="18" charset="-78"/>
              </a:rPr>
              <a:t>aliqua</a:t>
            </a:r>
            <a:r>
              <a:rPr lang="en-US" sz="3000" dirty="0">
                <a:latin typeface="Adobe Arabic" pitchFamily="18" charset="-78"/>
                <a:cs typeface="Adobe Arabic" pitchFamily="18" charset="-78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50" y="714781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dobe Arabic" pitchFamily="18" charset="-78"/>
                <a:cs typeface="Adobe Arabic" pitchFamily="18" charset="-78"/>
              </a:rPr>
              <a:t>www.hijrahacademy.com</a:t>
            </a:r>
            <a:endParaRPr lang="en-US" sz="2400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31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2020-12-29T00:58:30Z</dcterms:created>
  <dcterms:modified xsi:type="dcterms:W3CDTF">2020-12-29T01:13:29Z</dcterms:modified>
</cp:coreProperties>
</file>