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664" y="-11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FE6-9BCD-41A4-B3FC-8C70E46DCA2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8B11-363B-49E8-BA2A-F7170A03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8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FE6-9BCD-41A4-B3FC-8C70E46DCA2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8B11-363B-49E8-BA2A-F7170A03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5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FE6-9BCD-41A4-B3FC-8C70E46DCA2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8B11-363B-49E8-BA2A-F7170A03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1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FE6-9BCD-41A4-B3FC-8C70E46DCA2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8B11-363B-49E8-BA2A-F7170A03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FE6-9BCD-41A4-B3FC-8C70E46DCA2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8B11-363B-49E8-BA2A-F7170A03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9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FE6-9BCD-41A4-B3FC-8C70E46DCA2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8B11-363B-49E8-BA2A-F7170A03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7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FE6-9BCD-41A4-B3FC-8C70E46DCA2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8B11-363B-49E8-BA2A-F7170A03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0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FE6-9BCD-41A4-B3FC-8C70E46DCA2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8B11-363B-49E8-BA2A-F7170A03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FE6-9BCD-41A4-B3FC-8C70E46DCA2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8B11-363B-49E8-BA2A-F7170A03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5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FE6-9BCD-41A4-B3FC-8C70E46DCA2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8B11-363B-49E8-BA2A-F7170A03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7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FE6-9BCD-41A4-B3FC-8C70E46DCA2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08B11-363B-49E8-BA2A-F7170A03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2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B0FE6-9BCD-41A4-B3FC-8C70E46DCA2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08B11-363B-49E8-BA2A-F7170A03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5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220" b="890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889"/>
          <a:stretch/>
        </p:blipFill>
        <p:spPr>
          <a:xfrm>
            <a:off x="0" y="4582090"/>
            <a:ext cx="5143500" cy="4638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150" y="11430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Gabriola" pitchFamily="82" charset="0"/>
              </a:rPr>
              <a:t>Fresh &amp;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4352" y="1604665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Gabriola" pitchFamily="82" charset="0"/>
              </a:rPr>
              <a:t>Healthy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7653" y="2895600"/>
            <a:ext cx="3282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dobe Garamond Pro Bold" pitchFamily="18" charset="0"/>
              </a:rPr>
              <a:t>Lorem</a:t>
            </a:r>
            <a:r>
              <a:rPr lang="en-US" dirty="0">
                <a:latin typeface="Adobe Garamond Pro Bold" pitchFamily="18" charset="0"/>
              </a:rPr>
              <a:t> </a:t>
            </a:r>
            <a:r>
              <a:rPr lang="en-US" dirty="0" err="1">
                <a:latin typeface="Adobe Garamond Pro Bold" pitchFamily="18" charset="0"/>
              </a:rPr>
              <a:t>ipsum</a:t>
            </a:r>
            <a:r>
              <a:rPr lang="en-US" dirty="0">
                <a:latin typeface="Adobe Garamond Pro Bold" pitchFamily="18" charset="0"/>
              </a:rPr>
              <a:t> dolor sit </a:t>
            </a:r>
            <a:r>
              <a:rPr lang="en-US" dirty="0" err="1">
                <a:latin typeface="Adobe Garamond Pro Bold" pitchFamily="18" charset="0"/>
              </a:rPr>
              <a:t>amet</a:t>
            </a:r>
            <a:r>
              <a:rPr lang="en-US" dirty="0">
                <a:latin typeface="Adobe Garamond Pro Bold" pitchFamily="18" charset="0"/>
              </a:rPr>
              <a:t>, </a:t>
            </a:r>
            <a:r>
              <a:rPr lang="en-US" dirty="0" err="1">
                <a:latin typeface="Adobe Garamond Pro Bold" pitchFamily="18" charset="0"/>
              </a:rPr>
              <a:t>consectetur</a:t>
            </a:r>
            <a:r>
              <a:rPr lang="en-US" dirty="0">
                <a:latin typeface="Adobe Garamond Pro Bold" pitchFamily="18" charset="0"/>
              </a:rPr>
              <a:t> </a:t>
            </a:r>
            <a:r>
              <a:rPr lang="en-US" dirty="0" err="1">
                <a:latin typeface="Adobe Garamond Pro Bold" pitchFamily="18" charset="0"/>
              </a:rPr>
              <a:t>adipisicing</a:t>
            </a:r>
            <a:r>
              <a:rPr lang="en-US" dirty="0">
                <a:latin typeface="Adobe Garamond Pro Bold" pitchFamily="18" charset="0"/>
              </a:rPr>
              <a:t> </a:t>
            </a:r>
            <a:r>
              <a:rPr lang="en-US" dirty="0" err="1">
                <a:latin typeface="Adobe Garamond Pro Bold" pitchFamily="18" charset="0"/>
              </a:rPr>
              <a:t>elit</a:t>
            </a:r>
            <a:r>
              <a:rPr lang="en-US" dirty="0">
                <a:latin typeface="Adobe Garamond Pro Bold" pitchFamily="18" charset="0"/>
              </a:rPr>
              <a:t>, </a:t>
            </a:r>
            <a:r>
              <a:rPr lang="en-US" dirty="0" err="1">
                <a:latin typeface="Adobe Garamond Pro Bold" pitchFamily="18" charset="0"/>
              </a:rPr>
              <a:t>sed</a:t>
            </a:r>
            <a:r>
              <a:rPr lang="en-US" dirty="0">
                <a:latin typeface="Adobe Garamond Pro Bold" pitchFamily="18" charset="0"/>
              </a:rPr>
              <a:t> do </a:t>
            </a:r>
            <a:r>
              <a:rPr lang="en-US" dirty="0" err="1">
                <a:latin typeface="Adobe Garamond Pro Bold" pitchFamily="18" charset="0"/>
              </a:rPr>
              <a:t>eiusmod</a:t>
            </a:r>
            <a:r>
              <a:rPr lang="en-US" dirty="0">
                <a:latin typeface="Adobe Garamond Pro Bold" pitchFamily="18" charset="0"/>
              </a:rPr>
              <a:t> </a:t>
            </a:r>
            <a:r>
              <a:rPr lang="en-US" dirty="0" err="1">
                <a:latin typeface="Adobe Garamond Pro Bold" pitchFamily="18" charset="0"/>
              </a:rPr>
              <a:t>tempor</a:t>
            </a:r>
            <a:r>
              <a:rPr lang="en-US" dirty="0">
                <a:latin typeface="Adobe Garamond Pro Bold" pitchFamily="18" charset="0"/>
              </a:rPr>
              <a:t> </a:t>
            </a:r>
            <a:r>
              <a:rPr lang="en-US" dirty="0" err="1">
                <a:latin typeface="Adobe Garamond Pro Bold" pitchFamily="18" charset="0"/>
              </a:rPr>
              <a:t>incididunt</a:t>
            </a:r>
            <a:r>
              <a:rPr lang="en-US" dirty="0">
                <a:latin typeface="Adobe Garamond Pro Bold" pitchFamily="18" charset="0"/>
              </a:rPr>
              <a:t> </a:t>
            </a:r>
            <a:r>
              <a:rPr lang="en-US" dirty="0" err="1">
                <a:latin typeface="Adobe Garamond Pro Bold" pitchFamily="18" charset="0"/>
              </a:rPr>
              <a:t>ut</a:t>
            </a:r>
            <a:r>
              <a:rPr lang="en-US" dirty="0">
                <a:latin typeface="Adobe Garamond Pro Bold" pitchFamily="18" charset="0"/>
              </a:rPr>
              <a:t> </a:t>
            </a:r>
            <a:r>
              <a:rPr lang="en-US" dirty="0" err="1">
                <a:latin typeface="Adobe Garamond Pro Bold" pitchFamily="18" charset="0"/>
              </a:rPr>
              <a:t>labore</a:t>
            </a:r>
            <a:r>
              <a:rPr lang="en-US" dirty="0">
                <a:latin typeface="Adobe Garamond Pro Bold" pitchFamily="18" charset="0"/>
              </a:rPr>
              <a:t> et </a:t>
            </a:r>
            <a:r>
              <a:rPr lang="en-US" dirty="0" err="1">
                <a:latin typeface="Adobe Garamond Pro Bold" pitchFamily="18" charset="0"/>
              </a:rPr>
              <a:t>dolore</a:t>
            </a:r>
            <a:r>
              <a:rPr lang="en-US" dirty="0">
                <a:latin typeface="Adobe Garamond Pro Bold" pitchFamily="18" charset="0"/>
              </a:rPr>
              <a:t> magna </a:t>
            </a:r>
            <a:r>
              <a:rPr lang="en-US" dirty="0" err="1">
                <a:latin typeface="Adobe Garamond Pro Bold" pitchFamily="18" charset="0"/>
              </a:rPr>
              <a:t>aliqua</a:t>
            </a:r>
            <a:r>
              <a:rPr lang="en-US" dirty="0">
                <a:latin typeface="Adobe Garamond Pro Bold" pitchFamily="18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750" y="861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aramond Pro Bold" pitchFamily="18" charset="0"/>
              </a:rPr>
              <a:t>www.hijrahacademy.com</a:t>
            </a:r>
            <a:endParaRPr lang="en-US" dirty="0">
              <a:latin typeface="Adobe Garamond Pro Bold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50" y="3048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Garamond Pro Bold" pitchFamily="18" charset="0"/>
              </a:rPr>
              <a:t>LOGO</a:t>
            </a:r>
            <a:endParaRPr lang="en-US" dirty="0">
              <a:latin typeface="Adobe Garamond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2020-12-29T01:15:50Z</dcterms:created>
  <dcterms:modified xsi:type="dcterms:W3CDTF">2020-12-29T01:28:34Z</dcterms:modified>
</cp:coreProperties>
</file>