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33C5-27BE-4158-AC1C-DB4BE5F896BE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FF75-150C-42F9-A26F-C7A88A3D6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933450" y="1295400"/>
            <a:ext cx="4324350" cy="930965"/>
          </a:xfrm>
          <a:prstGeom prst="roundRect">
            <a:avLst>
              <a:gd name="adj" fmla="val 3801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676" y="1468494"/>
            <a:ext cx="269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w Cen MT Condensed Extra Bold" pitchFamily="34" charset="0"/>
              </a:rPr>
              <a:t>LOREM IPSUM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Tw Cen MT Condensed Extra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8724" y="2971800"/>
            <a:ext cx="3190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 Narrow" pitchFamily="34" charset="0"/>
              </a:rPr>
              <a:t>Lorem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ipsum</a:t>
            </a:r>
            <a:r>
              <a:rPr lang="en-US" sz="2400" dirty="0">
                <a:latin typeface="Arial Narrow" pitchFamily="34" charset="0"/>
              </a:rPr>
              <a:t> dolor sit </a:t>
            </a:r>
            <a:r>
              <a:rPr lang="en-US" sz="2400" dirty="0" err="1">
                <a:latin typeface="Arial Narrow" pitchFamily="34" charset="0"/>
              </a:rPr>
              <a:t>amet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consectetur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adipisicing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elit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sed</a:t>
            </a:r>
            <a:r>
              <a:rPr lang="en-US" sz="2400" dirty="0">
                <a:latin typeface="Arial Narrow" pitchFamily="34" charset="0"/>
              </a:rPr>
              <a:t> do </a:t>
            </a:r>
            <a:r>
              <a:rPr lang="en-US" sz="2400" dirty="0" err="1">
                <a:latin typeface="Arial Narrow" pitchFamily="34" charset="0"/>
              </a:rPr>
              <a:t>eiusmod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tempor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incididunt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labore</a:t>
            </a:r>
            <a:r>
              <a:rPr lang="en-US" sz="2400" dirty="0">
                <a:latin typeface="Arial Narrow" pitchFamily="34" charset="0"/>
              </a:rPr>
              <a:t> et </a:t>
            </a:r>
            <a:r>
              <a:rPr lang="en-US" sz="2400" dirty="0" err="1">
                <a:latin typeface="Arial Narrow" pitchFamily="34" charset="0"/>
              </a:rPr>
              <a:t>dolore</a:t>
            </a:r>
            <a:r>
              <a:rPr lang="en-US" sz="2400" dirty="0">
                <a:latin typeface="Arial Narrow" pitchFamily="34" charset="0"/>
              </a:rPr>
              <a:t> magna </a:t>
            </a:r>
            <a:r>
              <a:rPr lang="en-US" sz="2400" dirty="0" err="1">
                <a:latin typeface="Arial Narrow" pitchFamily="34" charset="0"/>
              </a:rPr>
              <a:t>aliqua</a:t>
            </a:r>
            <a:r>
              <a:rPr lang="en-US" sz="2400" dirty="0">
                <a:latin typeface="Arial Narrow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135" y="6019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www.hijrahacademy.com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8125" y="337066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LOGO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763000"/>
            <a:ext cx="257175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2020-12-29T01:29:36Z</dcterms:created>
  <dcterms:modified xsi:type="dcterms:W3CDTF">2020-12-29T02:00:42Z</dcterms:modified>
</cp:coreProperties>
</file>