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143500" cy="91440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2712" y="-114"/>
      </p:cViewPr>
      <p:guideLst>
        <p:guide orient="horz" pos="2880"/>
        <p:guide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2840568"/>
            <a:ext cx="4371975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5181600"/>
            <a:ext cx="360045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920B-CB22-47B0-95B5-863093ACAA9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A095-E321-4E89-82B4-766EEDB9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9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920B-CB22-47B0-95B5-863093ACAA9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A095-E321-4E89-82B4-766EEDB9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0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7584" y="488951"/>
            <a:ext cx="650974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661" y="488951"/>
            <a:ext cx="1867198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920B-CB22-47B0-95B5-863093ACAA9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A095-E321-4E89-82B4-766EEDB9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2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920B-CB22-47B0-95B5-863093ACAA9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A095-E321-4E89-82B4-766EEDB9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8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01" y="5875867"/>
            <a:ext cx="4371975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301" y="3875618"/>
            <a:ext cx="4371975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920B-CB22-47B0-95B5-863093ACAA9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A095-E321-4E89-82B4-766EEDB9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33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661" y="2844800"/>
            <a:ext cx="1259086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9472" y="2844800"/>
            <a:ext cx="1259086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920B-CB22-47B0-95B5-863093ACAA9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A095-E321-4E89-82B4-766EEDB9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2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046817"/>
            <a:ext cx="2272606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175" y="2899833"/>
            <a:ext cx="227260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12827" y="2046817"/>
            <a:ext cx="227349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12827" y="2899833"/>
            <a:ext cx="227349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920B-CB22-47B0-95B5-863093ACAA9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A095-E321-4E89-82B4-766EEDB9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5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920B-CB22-47B0-95B5-863093ACAA9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A095-E321-4E89-82B4-766EEDB9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7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920B-CB22-47B0-95B5-863093ACAA9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A095-E321-4E89-82B4-766EEDB9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7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364067"/>
            <a:ext cx="1692176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966" y="364067"/>
            <a:ext cx="2875359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7175" y="1913467"/>
            <a:ext cx="1692176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920B-CB22-47B0-95B5-863093ACAA9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A095-E321-4E89-82B4-766EEDB9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4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162" y="6400800"/>
            <a:ext cx="30861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8162" y="817033"/>
            <a:ext cx="30861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162" y="7156451"/>
            <a:ext cx="30861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2920B-CB22-47B0-95B5-863093ACAA9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6AA095-E321-4E89-82B4-766EEDB9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5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133601"/>
            <a:ext cx="462915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02920B-CB22-47B0-95B5-863093ACAA9B}" type="datetimeFigureOut">
              <a:rPr lang="en-US" smtClean="0"/>
              <a:t>12/29/2020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7363" y="8475134"/>
            <a:ext cx="16287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6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AA095-E321-4E89-82B4-766EEDB96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68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0550" y="2820270"/>
            <a:ext cx="685800" cy="6096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latin typeface="Kozuka Gothic Pro H" pitchFamily="34" charset="-128"/>
                <a:ea typeface="Kozuka Gothic Pro H" pitchFamily="34" charset="-128"/>
              </a:rPr>
              <a:t>1.</a:t>
            </a:r>
            <a:endParaRPr lang="en-US" sz="2800" dirty="0">
              <a:latin typeface="Kozuka Gothic Pro H" pitchFamily="34" charset="-128"/>
              <a:ea typeface="Kozuka Gothic Pro H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1150" y="2820270"/>
            <a:ext cx="274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itchFamily="34" charset="0"/>
                <a:ea typeface="Adobe Kaiti Std R" pitchFamily="18" charset="-128"/>
                <a:cs typeface="Arial" pitchFamily="34" charset="0"/>
              </a:rPr>
              <a:t>Lorem</a:t>
            </a:r>
            <a:r>
              <a:rPr lang="en-US" dirty="0">
                <a:latin typeface="Arial" pitchFamily="34" charset="0"/>
                <a:ea typeface="Adobe Kaiti Std R" pitchFamily="18" charset="-128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Adobe Kaiti Std R" pitchFamily="18" charset="-128"/>
                <a:cs typeface="Arial" pitchFamily="34" charset="0"/>
              </a:rPr>
              <a:t>ipsum</a:t>
            </a:r>
            <a:r>
              <a:rPr lang="en-US" dirty="0">
                <a:latin typeface="Arial" pitchFamily="34" charset="0"/>
                <a:ea typeface="Adobe Kaiti Std R" pitchFamily="18" charset="-128"/>
                <a:cs typeface="Arial" pitchFamily="34" charset="0"/>
              </a:rPr>
              <a:t> dolor sit </a:t>
            </a:r>
            <a:r>
              <a:rPr lang="en-US" dirty="0" err="1">
                <a:latin typeface="Arial" pitchFamily="34" charset="0"/>
                <a:ea typeface="Adobe Kaiti Std R" pitchFamily="18" charset="-128"/>
                <a:cs typeface="Arial" pitchFamily="34" charset="0"/>
              </a:rPr>
              <a:t>amet</a:t>
            </a:r>
            <a:r>
              <a:rPr lang="en-US" dirty="0">
                <a:latin typeface="Arial" pitchFamily="34" charset="0"/>
                <a:ea typeface="Adobe Kaiti Std R" pitchFamily="18" charset="-128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ea typeface="Adobe Kaiti Std R" pitchFamily="18" charset="-128"/>
                <a:cs typeface="Arial" pitchFamily="34" charset="0"/>
              </a:rPr>
              <a:t>consectetur</a:t>
            </a:r>
            <a:r>
              <a:rPr lang="en-US" dirty="0">
                <a:latin typeface="Arial" pitchFamily="34" charset="0"/>
                <a:ea typeface="Adobe Kaiti Std R" pitchFamily="18" charset="-128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Adobe Kaiti Std R" pitchFamily="18" charset="-128"/>
                <a:cs typeface="Arial" pitchFamily="34" charset="0"/>
              </a:rPr>
              <a:t>adipisicing</a:t>
            </a:r>
            <a:r>
              <a:rPr lang="en-US" dirty="0">
                <a:latin typeface="Arial" pitchFamily="34" charset="0"/>
                <a:ea typeface="Adobe Kaiti Std R" pitchFamily="18" charset="-128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Adobe Kaiti Std R" pitchFamily="18" charset="-128"/>
                <a:cs typeface="Arial" pitchFamily="34" charset="0"/>
              </a:rPr>
              <a:t>elit</a:t>
            </a:r>
            <a:r>
              <a:rPr lang="en-US" dirty="0">
                <a:latin typeface="Arial" pitchFamily="34" charset="0"/>
                <a:ea typeface="Adobe Kaiti Std R" pitchFamily="18" charset="-128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ea typeface="Adobe Kaiti Std R" pitchFamily="18" charset="-128"/>
                <a:cs typeface="Arial" pitchFamily="34" charset="0"/>
              </a:rPr>
              <a:t>sed</a:t>
            </a:r>
            <a:r>
              <a:rPr lang="en-US" dirty="0">
                <a:latin typeface="Arial" pitchFamily="34" charset="0"/>
                <a:ea typeface="Adobe Kaiti Std R" pitchFamily="18" charset="-128"/>
                <a:cs typeface="Arial" pitchFamily="34" charset="0"/>
              </a:rPr>
              <a:t> do </a:t>
            </a:r>
            <a:r>
              <a:rPr lang="en-US" dirty="0" err="1">
                <a:latin typeface="Arial" pitchFamily="34" charset="0"/>
                <a:ea typeface="Adobe Kaiti Std R" pitchFamily="18" charset="-128"/>
                <a:cs typeface="Arial" pitchFamily="34" charset="0"/>
              </a:rPr>
              <a:t>eiusmod</a:t>
            </a:r>
            <a:r>
              <a:rPr lang="en-US" dirty="0">
                <a:latin typeface="Arial" pitchFamily="34" charset="0"/>
                <a:ea typeface="Adobe Kaiti Std R" pitchFamily="18" charset="-128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Adobe Kaiti Std R" pitchFamily="18" charset="-128"/>
                <a:cs typeface="Arial" pitchFamily="34" charset="0"/>
              </a:rPr>
              <a:t>tempor</a:t>
            </a:r>
            <a:r>
              <a:rPr lang="en-US" dirty="0">
                <a:latin typeface="Arial" pitchFamily="34" charset="0"/>
                <a:ea typeface="Adobe Kaiti Std R" pitchFamily="18" charset="-128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Adobe Kaiti Std R" pitchFamily="18" charset="-128"/>
                <a:cs typeface="Arial" pitchFamily="34" charset="0"/>
              </a:rPr>
              <a:t>incididunt</a:t>
            </a:r>
            <a:r>
              <a:rPr lang="en-US" dirty="0">
                <a:latin typeface="Arial" pitchFamily="34" charset="0"/>
                <a:ea typeface="Adobe Kaiti Std R" pitchFamily="18" charset="-128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Adobe Kaiti Std R" pitchFamily="18" charset="-128"/>
                <a:cs typeface="Arial" pitchFamily="34" charset="0"/>
              </a:rPr>
              <a:t>ut</a:t>
            </a:r>
            <a:r>
              <a:rPr lang="en-US" dirty="0">
                <a:latin typeface="Arial" pitchFamily="34" charset="0"/>
                <a:ea typeface="Adobe Kaiti Std R" pitchFamily="18" charset="-128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Adobe Kaiti Std R" pitchFamily="18" charset="-128"/>
                <a:cs typeface="Arial" pitchFamily="34" charset="0"/>
              </a:rPr>
              <a:t>labore</a:t>
            </a:r>
            <a:r>
              <a:rPr lang="en-US" dirty="0">
                <a:latin typeface="Arial" pitchFamily="34" charset="0"/>
                <a:ea typeface="Adobe Kaiti Std R" pitchFamily="18" charset="-128"/>
                <a:cs typeface="Arial" pitchFamily="34" charset="0"/>
              </a:rPr>
              <a:t> et </a:t>
            </a:r>
            <a:r>
              <a:rPr lang="en-US" dirty="0" err="1">
                <a:latin typeface="Arial" pitchFamily="34" charset="0"/>
                <a:ea typeface="Adobe Kaiti Std R" pitchFamily="18" charset="-128"/>
                <a:cs typeface="Arial" pitchFamily="34" charset="0"/>
              </a:rPr>
              <a:t>dolore</a:t>
            </a:r>
            <a:r>
              <a:rPr lang="en-US" dirty="0">
                <a:latin typeface="Arial" pitchFamily="34" charset="0"/>
                <a:ea typeface="Adobe Kaiti Std R" pitchFamily="18" charset="-128"/>
                <a:cs typeface="Arial" pitchFamily="34" charset="0"/>
              </a:rPr>
              <a:t> magna </a:t>
            </a:r>
            <a:r>
              <a:rPr lang="en-US" dirty="0" err="1">
                <a:latin typeface="Arial" pitchFamily="34" charset="0"/>
                <a:ea typeface="Adobe Kaiti Std R" pitchFamily="18" charset="-128"/>
                <a:cs typeface="Arial" pitchFamily="34" charset="0"/>
              </a:rPr>
              <a:t>aliqua</a:t>
            </a:r>
            <a:r>
              <a:rPr lang="en-US" dirty="0">
                <a:latin typeface="Arial" pitchFamily="34" charset="0"/>
                <a:ea typeface="Adobe Kaiti Std R" pitchFamily="18" charset="-128"/>
                <a:cs typeface="Arial" pitchFamily="34" charset="0"/>
              </a:rPr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590550" y="4726996"/>
            <a:ext cx="685800" cy="6096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Kozuka Gothic Pro H" pitchFamily="34" charset="-128"/>
                <a:ea typeface="Kozuka Gothic Pro H" pitchFamily="34" charset="-128"/>
              </a:rPr>
              <a:t>2</a:t>
            </a:r>
            <a:r>
              <a:rPr lang="en-US" sz="2800" dirty="0" smtClean="0">
                <a:latin typeface="Kozuka Gothic Pro H" pitchFamily="34" charset="-128"/>
                <a:ea typeface="Kozuka Gothic Pro H" pitchFamily="34" charset="-128"/>
              </a:rPr>
              <a:t>.</a:t>
            </a:r>
            <a:endParaRPr lang="en-US" sz="2800" dirty="0">
              <a:latin typeface="Kozuka Gothic Pro H" pitchFamily="34" charset="-128"/>
              <a:ea typeface="Kozuka Gothic Pro H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81150" y="4726996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itchFamily="34" charset="0"/>
                <a:ea typeface="Adobe Kaiti Std R" pitchFamily="18" charset="-128"/>
                <a:cs typeface="Arial" pitchFamily="34" charset="0"/>
              </a:rPr>
              <a:t>Lorem</a:t>
            </a:r>
            <a:r>
              <a:rPr lang="en-US" dirty="0">
                <a:latin typeface="Arial" pitchFamily="34" charset="0"/>
                <a:ea typeface="Adobe Kaiti Std R" pitchFamily="18" charset="-128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Adobe Kaiti Std R" pitchFamily="18" charset="-128"/>
                <a:cs typeface="Arial" pitchFamily="34" charset="0"/>
              </a:rPr>
              <a:t>ipsum</a:t>
            </a:r>
            <a:r>
              <a:rPr lang="en-US" dirty="0">
                <a:latin typeface="Arial" pitchFamily="34" charset="0"/>
                <a:ea typeface="Adobe Kaiti Std R" pitchFamily="18" charset="-128"/>
                <a:cs typeface="Arial" pitchFamily="34" charset="0"/>
              </a:rPr>
              <a:t> dolor sit </a:t>
            </a:r>
            <a:r>
              <a:rPr lang="en-US" dirty="0" err="1">
                <a:latin typeface="Arial" pitchFamily="34" charset="0"/>
                <a:ea typeface="Adobe Kaiti Std R" pitchFamily="18" charset="-128"/>
                <a:cs typeface="Arial" pitchFamily="34" charset="0"/>
              </a:rPr>
              <a:t>amet</a:t>
            </a:r>
            <a:r>
              <a:rPr lang="en-US" dirty="0">
                <a:latin typeface="Arial" pitchFamily="34" charset="0"/>
                <a:ea typeface="Adobe Kaiti Std R" pitchFamily="18" charset="-128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ea typeface="Adobe Kaiti Std R" pitchFamily="18" charset="-128"/>
                <a:cs typeface="Arial" pitchFamily="34" charset="0"/>
              </a:rPr>
              <a:t>consectetur</a:t>
            </a:r>
            <a:r>
              <a:rPr lang="en-US" dirty="0">
                <a:latin typeface="Arial" pitchFamily="34" charset="0"/>
                <a:ea typeface="Adobe Kaiti Std R" pitchFamily="18" charset="-128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Adobe Kaiti Std R" pitchFamily="18" charset="-128"/>
                <a:cs typeface="Arial" pitchFamily="34" charset="0"/>
              </a:rPr>
              <a:t>adipisicing</a:t>
            </a:r>
            <a:r>
              <a:rPr lang="en-US" dirty="0">
                <a:latin typeface="Arial" pitchFamily="34" charset="0"/>
                <a:ea typeface="Adobe Kaiti Std R" pitchFamily="18" charset="-128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ea typeface="Adobe Kaiti Std R" pitchFamily="18" charset="-128"/>
                <a:cs typeface="Arial" pitchFamily="34" charset="0"/>
              </a:rPr>
              <a:t>elit</a:t>
            </a:r>
            <a:endParaRPr lang="en-US" dirty="0">
              <a:latin typeface="Arial" pitchFamily="34" charset="0"/>
              <a:ea typeface="Adobe Kaiti Std R" pitchFamily="18" charset="-128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0550" y="5943600"/>
            <a:ext cx="685800" cy="6096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Kozuka Gothic Pro H" pitchFamily="34" charset="-128"/>
                <a:ea typeface="Kozuka Gothic Pro H" pitchFamily="34" charset="-128"/>
              </a:rPr>
              <a:t>3</a:t>
            </a:r>
            <a:r>
              <a:rPr lang="en-US" sz="2800" dirty="0" smtClean="0">
                <a:latin typeface="Kozuka Gothic Pro H" pitchFamily="34" charset="-128"/>
                <a:ea typeface="Kozuka Gothic Pro H" pitchFamily="34" charset="-128"/>
              </a:rPr>
              <a:t>.</a:t>
            </a:r>
            <a:endParaRPr lang="en-US" sz="2800" dirty="0">
              <a:latin typeface="Kozuka Gothic Pro H" pitchFamily="34" charset="-128"/>
              <a:ea typeface="Kozuka Gothic Pro H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81150" y="5943600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itchFamily="34" charset="0"/>
                <a:ea typeface="Adobe Kaiti Std R" pitchFamily="18" charset="-128"/>
                <a:cs typeface="Arial" pitchFamily="34" charset="0"/>
              </a:rPr>
              <a:t>Lorem</a:t>
            </a:r>
            <a:r>
              <a:rPr lang="en-US" dirty="0">
                <a:latin typeface="Arial" pitchFamily="34" charset="0"/>
                <a:ea typeface="Adobe Kaiti Std R" pitchFamily="18" charset="-128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Adobe Kaiti Std R" pitchFamily="18" charset="-128"/>
                <a:cs typeface="Arial" pitchFamily="34" charset="0"/>
              </a:rPr>
              <a:t>ipsum</a:t>
            </a:r>
            <a:r>
              <a:rPr lang="en-US" dirty="0">
                <a:latin typeface="Arial" pitchFamily="34" charset="0"/>
                <a:ea typeface="Adobe Kaiti Std R" pitchFamily="18" charset="-128"/>
                <a:cs typeface="Arial" pitchFamily="34" charset="0"/>
              </a:rPr>
              <a:t> dolor sit </a:t>
            </a:r>
            <a:r>
              <a:rPr lang="en-US" dirty="0" err="1">
                <a:latin typeface="Arial" pitchFamily="34" charset="0"/>
                <a:ea typeface="Adobe Kaiti Std R" pitchFamily="18" charset="-128"/>
                <a:cs typeface="Arial" pitchFamily="34" charset="0"/>
              </a:rPr>
              <a:t>amet</a:t>
            </a:r>
            <a:r>
              <a:rPr lang="en-US" dirty="0">
                <a:latin typeface="Arial" pitchFamily="34" charset="0"/>
                <a:ea typeface="Adobe Kaiti Std R" pitchFamily="18" charset="-128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ea typeface="Adobe Kaiti Std R" pitchFamily="18" charset="-128"/>
                <a:cs typeface="Arial" pitchFamily="34" charset="0"/>
              </a:rPr>
              <a:t>consectetur</a:t>
            </a:r>
            <a:r>
              <a:rPr lang="en-US" dirty="0">
                <a:latin typeface="Arial" pitchFamily="34" charset="0"/>
                <a:ea typeface="Adobe Kaiti Std R" pitchFamily="18" charset="-128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Adobe Kaiti Std R" pitchFamily="18" charset="-128"/>
                <a:cs typeface="Arial" pitchFamily="34" charset="0"/>
              </a:rPr>
              <a:t>adipisicing</a:t>
            </a:r>
            <a:r>
              <a:rPr lang="en-US" dirty="0">
                <a:latin typeface="Arial" pitchFamily="34" charset="0"/>
                <a:ea typeface="Adobe Kaiti Std R" pitchFamily="18" charset="-128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ea typeface="Adobe Kaiti Std R" pitchFamily="18" charset="-128"/>
                <a:cs typeface="Arial" pitchFamily="34" charset="0"/>
              </a:rPr>
              <a:t>elit</a:t>
            </a:r>
            <a:endParaRPr lang="en-US" dirty="0">
              <a:latin typeface="Arial" pitchFamily="34" charset="0"/>
              <a:ea typeface="Adobe Kaiti Std R" pitchFamily="18" charset="-128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95550" y="8496372"/>
            <a:ext cx="2819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rial" pitchFamily="34" charset="0"/>
                <a:ea typeface="Adobe Kaiti Std R" pitchFamily="18" charset="-128"/>
                <a:cs typeface="Arial" pitchFamily="34" charset="0"/>
              </a:rPr>
              <a:t>www.hijrahacademy.com</a:t>
            </a:r>
            <a:endParaRPr lang="en-US" sz="1600" dirty="0">
              <a:latin typeface="Arial" pitchFamily="34" charset="0"/>
              <a:ea typeface="Adobe Kaiti Std R" pitchFamily="18" charset="-128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1950" y="11430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Kozuka Gothic Pro H" pitchFamily="34" charset="-128"/>
                <a:ea typeface="Kozuka Gothic Pro H" pitchFamily="34" charset="-128"/>
              </a:rPr>
              <a:t>3 </a:t>
            </a:r>
            <a:r>
              <a:rPr lang="en-US" sz="3600" dirty="0" err="1" smtClean="0">
                <a:latin typeface="Kozuka Gothic Pro H" pitchFamily="34" charset="-128"/>
                <a:ea typeface="Kozuka Gothic Pro H" pitchFamily="34" charset="-128"/>
              </a:rPr>
              <a:t>Keunggulan</a:t>
            </a:r>
            <a:r>
              <a:rPr lang="en-US" sz="3600" dirty="0" smtClean="0">
                <a:latin typeface="Kozuka Gothic Pro H" pitchFamily="34" charset="-128"/>
                <a:ea typeface="Kozuka Gothic Pro H" pitchFamily="34" charset="-128"/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64026" y="1304092"/>
            <a:ext cx="33271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err="1" smtClean="0">
                <a:latin typeface="Freestyle Script" pitchFamily="66" charset="0"/>
              </a:rPr>
              <a:t>Produk</a:t>
            </a:r>
            <a:endParaRPr lang="en-US" sz="8000" dirty="0">
              <a:latin typeface="Freestyle Script" pitchFamily="66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32388" y="152400"/>
            <a:ext cx="901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LOGO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933450" y="8686800"/>
            <a:ext cx="1409700" cy="1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7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51</Words>
  <Application>Microsoft Office PowerPoint</Application>
  <PresentationFormat>On-screen Show (16:9)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dcterms:created xsi:type="dcterms:W3CDTF">2020-12-29T02:01:41Z</dcterms:created>
  <dcterms:modified xsi:type="dcterms:W3CDTF">2020-12-29T02:16:31Z</dcterms:modified>
</cp:coreProperties>
</file>