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712" y="-11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9618-A8E6-459F-A586-2AD9AF3E12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30E8-EC1C-46B8-8AC2-289A040E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3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9618-A8E6-459F-A586-2AD9AF3E12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30E8-EC1C-46B8-8AC2-289A040E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5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9618-A8E6-459F-A586-2AD9AF3E12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30E8-EC1C-46B8-8AC2-289A040E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8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9618-A8E6-459F-A586-2AD9AF3E12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30E8-EC1C-46B8-8AC2-289A040E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9618-A8E6-459F-A586-2AD9AF3E12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30E8-EC1C-46B8-8AC2-289A040E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9618-A8E6-459F-A586-2AD9AF3E12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30E8-EC1C-46B8-8AC2-289A040E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2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9618-A8E6-459F-A586-2AD9AF3E12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30E8-EC1C-46B8-8AC2-289A040E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9618-A8E6-459F-A586-2AD9AF3E12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30E8-EC1C-46B8-8AC2-289A040E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3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9618-A8E6-459F-A586-2AD9AF3E12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30E8-EC1C-46B8-8AC2-289A040E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0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9618-A8E6-459F-A586-2AD9AF3E12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30E8-EC1C-46B8-8AC2-289A040E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9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9618-A8E6-459F-A586-2AD9AF3E12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30E8-EC1C-46B8-8AC2-289A040E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9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09618-A8E6-459F-A586-2AD9AF3E12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930E8-EC1C-46B8-8AC2-289A040E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685800"/>
            <a:ext cx="4371975" cy="196003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Oaklash" pitchFamily="2" charset="0"/>
              </a:rPr>
              <a:t>Lorem</a:t>
            </a:r>
            <a:r>
              <a:rPr lang="en-US" dirty="0" smtClean="0">
                <a:solidFill>
                  <a:schemeClr val="tx1"/>
                </a:solidFill>
                <a:latin typeface="Oaklash" pitchFamily="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aklash" pitchFamily="2" charset="0"/>
              </a:rPr>
              <a:t>ipsum</a:t>
            </a:r>
            <a:r>
              <a:rPr lang="en-US" dirty="0" smtClean="0">
                <a:solidFill>
                  <a:schemeClr val="tx1"/>
                </a:solidFill>
                <a:latin typeface="Oaklash" pitchFamily="2" charset="0"/>
              </a:rPr>
              <a:t> dolor sit </a:t>
            </a:r>
            <a:r>
              <a:rPr lang="en-US" dirty="0" err="1" smtClean="0">
                <a:solidFill>
                  <a:schemeClr val="tx1"/>
                </a:solidFill>
                <a:latin typeface="Oaklash" pitchFamily="2" charset="0"/>
              </a:rPr>
              <a:t>amet</a:t>
            </a:r>
            <a:endParaRPr lang="en-US" dirty="0">
              <a:latin typeface="Oaklash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792796"/>
            <a:ext cx="3600450" cy="1418082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Lorem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ipsum</a:t>
            </a:r>
            <a:r>
              <a:rPr lang="en-US" sz="2000" dirty="0">
                <a:solidFill>
                  <a:schemeClr val="tx1"/>
                </a:solidFill>
              </a:rPr>
              <a:t> dolor sit </a:t>
            </a:r>
            <a:r>
              <a:rPr lang="en-US" sz="2000" dirty="0" err="1">
                <a:solidFill>
                  <a:schemeClr val="tx1"/>
                </a:solidFill>
              </a:rPr>
              <a:t>amet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consectetur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adipisicing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elit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sed</a:t>
            </a:r>
            <a:r>
              <a:rPr lang="en-US" sz="2000" dirty="0">
                <a:solidFill>
                  <a:schemeClr val="tx1"/>
                </a:solidFill>
              </a:rPr>
              <a:t> do </a:t>
            </a:r>
            <a:r>
              <a:rPr lang="en-US" sz="2000" dirty="0" err="1">
                <a:solidFill>
                  <a:schemeClr val="tx1"/>
                </a:solidFill>
              </a:rPr>
              <a:t>eiusmod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tempor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incididunt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labore</a:t>
            </a:r>
            <a:r>
              <a:rPr lang="en-US" sz="2000" dirty="0">
                <a:solidFill>
                  <a:schemeClr val="tx1"/>
                </a:solidFill>
              </a:rPr>
              <a:t> et </a:t>
            </a:r>
            <a:r>
              <a:rPr lang="en-US" sz="2000" dirty="0" err="1">
                <a:solidFill>
                  <a:schemeClr val="tx1"/>
                </a:solidFill>
              </a:rPr>
              <a:t>dolore</a:t>
            </a:r>
            <a:r>
              <a:rPr lang="en-US" sz="2000" dirty="0">
                <a:solidFill>
                  <a:schemeClr val="tx1"/>
                </a:solidFill>
              </a:rPr>
              <a:t> magna </a:t>
            </a:r>
            <a:r>
              <a:rPr lang="en-US" sz="2000" dirty="0" err="1">
                <a:solidFill>
                  <a:schemeClr val="tx1"/>
                </a:solidFill>
              </a:rPr>
              <a:t>aliqua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4191000"/>
            <a:ext cx="3486150" cy="46946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2302" y="828923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www.hijrahacademy.com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Lorem ipsum dolor sit amet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User</dc:creator>
  <cp:lastModifiedBy>User</cp:lastModifiedBy>
  <cp:revision>1</cp:revision>
  <dcterms:created xsi:type="dcterms:W3CDTF">2020-12-23T02:29:29Z</dcterms:created>
  <dcterms:modified xsi:type="dcterms:W3CDTF">2020-12-23T02:35:51Z</dcterms:modified>
</cp:coreProperties>
</file>