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B34D-9C69-4F3B-BA85-735AE316EC2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F2B1-97C2-44DB-9345-AB5A4289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7715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7750" y="6477000"/>
            <a:ext cx="3124200" cy="7550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7057" y="6553200"/>
            <a:ext cx="264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  <a:latin typeface="Bell Gothic Std Black" pitchFamily="34" charset="0"/>
              </a:rPr>
              <a:t>ORDER NOW</a:t>
            </a:r>
            <a:endParaRPr lang="en-US" sz="3200" dirty="0">
              <a:solidFill>
                <a:schemeClr val="bg2">
                  <a:lumMod val="90000"/>
                </a:schemeClr>
              </a:solidFill>
              <a:latin typeface="Bell Gothic Std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950" y="7315200"/>
            <a:ext cx="3733800" cy="1219200"/>
          </a:xfrm>
          <a:prstGeom prst="rect">
            <a:avLst/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14750" y="304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Gothic Std Black" pitchFamily="34" charset="0"/>
              </a:rPr>
              <a:t>LOGO</a:t>
            </a:r>
            <a:endParaRPr lang="en-US" sz="2400" dirty="0">
              <a:latin typeface="Bell Gothic Std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8730734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2050" y="7477780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Gothic Std Black" pitchFamily="34" charset="0"/>
              </a:rPr>
              <a:t>DICS UP TO 25%</a:t>
            </a:r>
            <a:endParaRPr lang="en-US" sz="2800" dirty="0">
              <a:latin typeface="Bell Gothic Std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0" y="79910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08.00 -18.00 WIB  │ 8  </a:t>
            </a:r>
            <a:r>
              <a:rPr lang="en-US" dirty="0" err="1" smtClean="0"/>
              <a:t>Agustus</a:t>
            </a:r>
            <a:r>
              <a:rPr lang="en-US" dirty="0" smtClean="0"/>
              <a:t> 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2020-12-29T02:17:23Z</dcterms:created>
  <dcterms:modified xsi:type="dcterms:W3CDTF">2020-12-29T02:30:03Z</dcterms:modified>
</cp:coreProperties>
</file>