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4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B936-E9CA-4EE2-8953-4D60359FA41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D5E6-13AC-4D39-ACFB-902C8F85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50" y="10668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dirty="0">
                <a:solidFill>
                  <a:schemeClr val="bg1">
                    <a:lumMod val="95000"/>
                  </a:schemeClr>
                </a:solidFill>
                <a:latin typeface="Mistral" pitchFamily="66" charset="0"/>
              </a:rPr>
              <a:t>Lorem ipsum dolor sit amet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Mistral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50" y="29906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Lorem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ipsum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dolor sit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amet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consectetur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adipisicing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elit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sed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do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eiusmod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tempor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incididunt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ut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labore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et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dolore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 magna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aliqua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4876800"/>
            <a:ext cx="3486150" cy="315589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276350" y="8458200"/>
            <a:ext cx="386715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28750" y="8610600"/>
            <a:ext cx="3248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dobe Hebrew" pitchFamily="18" charset="-79"/>
                <a:cs typeface="Adobe Hebrew" pitchFamily="18" charset="-79"/>
              </a:rPr>
              <a:t>www.hijrahacademy.com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550" y="304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2020-12-30T01:54:40Z</dcterms:created>
  <dcterms:modified xsi:type="dcterms:W3CDTF">2020-12-30T02:18:34Z</dcterms:modified>
</cp:coreProperties>
</file>