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9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2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366185"/>
            <a:ext cx="1157288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366185"/>
            <a:ext cx="3386138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4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6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14612" y="2133601"/>
            <a:ext cx="2271713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6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72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2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93DC-2B73-47F3-8227-0E75D8B2FAE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23291-5041-40DD-A0E0-859EC22AA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4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2647950" y="5412646"/>
            <a:ext cx="4057650" cy="386387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257" y="3505200"/>
            <a:ext cx="2747010" cy="47774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81150" y="1752599"/>
            <a:ext cx="3257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dirty="0" smtClean="0">
                <a:latin typeface="Aharoni" pitchFamily="2" charset="-79"/>
                <a:cs typeface="Aharoni" pitchFamily="2" charset="-79"/>
              </a:rPr>
              <a:t>LOREM IPSUM DOLOR SIT AMET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350" y="3276600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Lorem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ipsum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dolor sit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amet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,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consectetur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adipisicing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elit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,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sed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do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eiusmod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tempor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incididunt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ut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labore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et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dolore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 magna </a:t>
            </a:r>
            <a:r>
              <a:rPr lang="en-US" sz="2400" dirty="0" err="1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aliqua</a:t>
            </a:r>
            <a:r>
              <a:rPr lang="en-US" sz="2400" dirty="0">
                <a:latin typeface="Adobe Naskh Medium" pitchFamily="50" charset="-78"/>
                <a:ea typeface="Adobe Ming Std L" pitchFamily="18" charset="-128"/>
                <a:cs typeface="Adobe Naskh Medium" pitchFamily="50" charset="-78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150" y="7924800"/>
            <a:ext cx="228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Adobe Naskh Medium" pitchFamily="50" charset="-78"/>
                <a:cs typeface="Adobe Naskh Medium" pitchFamily="50" charset="-78"/>
              </a:rPr>
              <a:t>www.hijrahacademy.com</a:t>
            </a:r>
            <a:endParaRPr lang="en-US" sz="2200" dirty="0">
              <a:latin typeface="Adobe Naskh Medium" pitchFamily="50" charset="-78"/>
              <a:cs typeface="Adobe Naskh Medium" pitchFamily="50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80762" y="619780"/>
            <a:ext cx="1048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LOGO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777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2020-12-30T02:06:18Z</dcterms:created>
  <dcterms:modified xsi:type="dcterms:W3CDTF">2020-12-30T02:17:18Z</dcterms:modified>
</cp:coreProperties>
</file>