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712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9B67-74B6-4C91-A17C-33F65EB044F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C692-7858-48E0-A772-4DCBDC51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9B67-74B6-4C91-A17C-33F65EB044F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C692-7858-48E0-A772-4DCBDC51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2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9B67-74B6-4C91-A17C-33F65EB044F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C692-7858-48E0-A772-4DCBDC51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6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9B67-74B6-4C91-A17C-33F65EB044F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C692-7858-48E0-A772-4DCBDC51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3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9B67-74B6-4C91-A17C-33F65EB044F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C692-7858-48E0-A772-4DCBDC51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9B67-74B6-4C91-A17C-33F65EB044F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C692-7858-48E0-A772-4DCBDC51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2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9B67-74B6-4C91-A17C-33F65EB044F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C692-7858-48E0-A772-4DCBDC51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9B67-74B6-4C91-A17C-33F65EB044F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C692-7858-48E0-A772-4DCBDC51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9B67-74B6-4C91-A17C-33F65EB044F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C692-7858-48E0-A772-4DCBDC51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9B67-74B6-4C91-A17C-33F65EB044F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C692-7858-48E0-A772-4DCBDC51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1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9B67-74B6-4C91-A17C-33F65EB044F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C692-7858-48E0-A772-4DCBDC51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9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E9B67-74B6-4C91-A17C-33F65EB044F2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C692-7858-48E0-A772-4DCBDC512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3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9150" y="2743200"/>
            <a:ext cx="3733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19150" y="3810000"/>
            <a:ext cx="3733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19150" y="4800600"/>
            <a:ext cx="3733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19150" y="5867400"/>
            <a:ext cx="37338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8150" y="1668959"/>
            <a:ext cx="335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mic Sans MS" pitchFamily="66" charset="0"/>
              </a:rPr>
              <a:t>List Item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5378" y="759263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www.hijrahacademy.com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Comic Sans MS" pitchFamily="66" charset="0"/>
              </a:rPr>
              <a:t>LOGO</a:t>
            </a:r>
            <a:endParaRPr lang="en-US" sz="2000" dirty="0">
              <a:solidFill>
                <a:schemeClr val="accent3">
                  <a:lumMod val="20000"/>
                  <a:lumOff val="8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0964" y="2830204"/>
            <a:ext cx="346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3156" y="286333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a-DK" dirty="0"/>
              <a:t>Lorem ipsum dolor sit amet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450" y="393013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a-DK" dirty="0"/>
              <a:t>Lorem ipsum dolor sit amet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3156" y="492073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a-DK" dirty="0"/>
              <a:t>Lorem ipsum dolor sit amet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50" y="598753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da-DK" dirty="0"/>
              <a:t>Lorem ipsum dolor sit 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4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2020-12-30T02:20:43Z</dcterms:created>
  <dcterms:modified xsi:type="dcterms:W3CDTF">2020-12-30T02:31:15Z</dcterms:modified>
</cp:coreProperties>
</file>