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872" y="36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B23A-B8EA-4B08-A829-6B14188C6B9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4517-4A78-40E7-8BA2-3D90A0F5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B23A-B8EA-4B08-A829-6B14188C6B9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4517-4A78-40E7-8BA2-3D90A0F5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6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B23A-B8EA-4B08-A829-6B14188C6B9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4517-4A78-40E7-8BA2-3D90A0F5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40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B23A-B8EA-4B08-A829-6B14188C6B9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4517-4A78-40E7-8BA2-3D90A0F5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4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B23A-B8EA-4B08-A829-6B14188C6B9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4517-4A78-40E7-8BA2-3D90A0F5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5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B23A-B8EA-4B08-A829-6B14188C6B9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4517-4A78-40E7-8BA2-3D90A0F5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59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B23A-B8EA-4B08-A829-6B14188C6B9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4517-4A78-40E7-8BA2-3D90A0F5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52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B23A-B8EA-4B08-A829-6B14188C6B9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4517-4A78-40E7-8BA2-3D90A0F5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0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B23A-B8EA-4B08-A829-6B14188C6B9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4517-4A78-40E7-8BA2-3D90A0F5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6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B23A-B8EA-4B08-A829-6B14188C6B9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4517-4A78-40E7-8BA2-3D90A0F5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9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4B23A-B8EA-4B08-A829-6B14188C6B9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34517-4A78-40E7-8BA2-3D90A0F5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4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4B23A-B8EA-4B08-A829-6B14188C6B9A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34517-4A78-40E7-8BA2-3D90A0F5B2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72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2"/>
          <a:stretch/>
        </p:blipFill>
        <p:spPr>
          <a:xfrm>
            <a:off x="506068" y="0"/>
            <a:ext cx="4680502" cy="9144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-389282" y="762000"/>
            <a:ext cx="1790700" cy="18288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5750" y="609600"/>
            <a:ext cx="1115668" cy="5334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343150" y="6477000"/>
            <a:ext cx="3236429" cy="330528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2495550" y="6481970"/>
            <a:ext cx="979832" cy="266700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44637" y="7162800"/>
            <a:ext cx="2594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FREE</a:t>
            </a:r>
            <a:endParaRPr lang="en-US" sz="4800" b="1" dirty="0">
              <a:solidFill>
                <a:schemeClr val="accent2">
                  <a:lumMod val="20000"/>
                  <a:lumOff val="80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-48868" y="1302603"/>
            <a:ext cx="1401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2">
                    <a:lumMod val="75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25K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71750" y="7924800"/>
            <a:ext cx="27260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dobe Heiti Std R" pitchFamily="34" charset="-128"/>
                <a:ea typeface="Adobe Heiti Std R" pitchFamily="34" charset="-128"/>
              </a:rPr>
              <a:t>BOBA MILK TEA</a:t>
            </a:r>
            <a:endParaRPr lang="en-US" sz="2400" b="1" dirty="0">
              <a:solidFill>
                <a:schemeClr val="accent2">
                  <a:lumMod val="20000"/>
                  <a:lumOff val="80000"/>
                </a:schemeClr>
              </a:solidFill>
              <a:latin typeface="Adobe Heiti Std R" pitchFamily="34" charset="-128"/>
              <a:ea typeface="Adobe Heiti Std R" pitchFamily="34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24150" y="8294132"/>
            <a:ext cx="2392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*S&amp;K </a:t>
            </a:r>
            <a:r>
              <a:rPr lang="en-US" sz="2000" dirty="0" err="1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Berlaku</a:t>
            </a:r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5382" y="457200"/>
            <a:ext cx="138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LOGO</a:t>
            </a:r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7553" y="8694242"/>
            <a:ext cx="2699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85000"/>
                  </a:schemeClr>
                </a:solidFill>
              </a:rPr>
              <a:t>www.hijrahacademy.com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36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2020-12-30T02:34:01Z</dcterms:created>
  <dcterms:modified xsi:type="dcterms:W3CDTF">2020-12-30T02:49:04Z</dcterms:modified>
</cp:coreProperties>
</file>