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143500" cy="91440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2664" y="-114"/>
      </p:cViewPr>
      <p:guideLst>
        <p:guide orient="horz" pos="2880"/>
        <p:guide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763" y="2840568"/>
            <a:ext cx="4371975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1525" y="5181600"/>
            <a:ext cx="360045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E2955-5E07-4559-9F86-36A55426572B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1419-8EA0-497C-BB59-B913D4EE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29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E2955-5E07-4559-9F86-36A55426572B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1419-8EA0-497C-BB59-B913D4EE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47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97584" y="488951"/>
            <a:ext cx="650974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661" y="488951"/>
            <a:ext cx="1867198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E2955-5E07-4559-9F86-36A55426572B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1419-8EA0-497C-BB59-B913D4EE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33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E2955-5E07-4559-9F86-36A55426572B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1419-8EA0-497C-BB59-B913D4EE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83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301" y="5875867"/>
            <a:ext cx="4371975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301" y="3875618"/>
            <a:ext cx="4371975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E2955-5E07-4559-9F86-36A55426572B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1419-8EA0-497C-BB59-B913D4EE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56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661" y="2844800"/>
            <a:ext cx="1259086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9472" y="2844800"/>
            <a:ext cx="1259086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E2955-5E07-4559-9F86-36A55426572B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1419-8EA0-497C-BB59-B913D4EE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7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5" y="366184"/>
            <a:ext cx="462915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175" y="2046817"/>
            <a:ext cx="2272606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7175" y="2899833"/>
            <a:ext cx="2272606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12827" y="2046817"/>
            <a:ext cx="2273498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12827" y="2899833"/>
            <a:ext cx="2273498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E2955-5E07-4559-9F86-36A55426572B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1419-8EA0-497C-BB59-B913D4EE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703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E2955-5E07-4559-9F86-36A55426572B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1419-8EA0-497C-BB59-B913D4EE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23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E2955-5E07-4559-9F86-36A55426572B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1419-8EA0-497C-BB59-B913D4EE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50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5" y="364067"/>
            <a:ext cx="1692176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0966" y="364067"/>
            <a:ext cx="2875359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7175" y="1913467"/>
            <a:ext cx="1692176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E2955-5E07-4559-9F86-36A55426572B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1419-8EA0-497C-BB59-B913D4EE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841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162" y="6400800"/>
            <a:ext cx="30861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8162" y="817033"/>
            <a:ext cx="30861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8162" y="7156451"/>
            <a:ext cx="30861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E2955-5E07-4559-9F86-36A55426572B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61419-8EA0-497C-BB59-B913D4EE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371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7175" y="366184"/>
            <a:ext cx="462915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175" y="2133601"/>
            <a:ext cx="462915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7175" y="8475134"/>
            <a:ext cx="1200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E2955-5E07-4559-9F86-36A55426572B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57363" y="8475134"/>
            <a:ext cx="16287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86175" y="8475134"/>
            <a:ext cx="1200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61419-8EA0-497C-BB59-B913D4EE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319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-2533650" y="762000"/>
            <a:ext cx="5848350" cy="5867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23" r="24521" b="4914"/>
          <a:stretch/>
        </p:blipFill>
        <p:spPr>
          <a:xfrm>
            <a:off x="1649897" y="-838200"/>
            <a:ext cx="5208104" cy="92467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0525" y="8610600"/>
            <a:ext cx="3863424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www.hijrahacademy.com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19150" y="1038761"/>
            <a:ext cx="3124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000" dirty="0">
                <a:latin typeface="Mistral" pitchFamily="66" charset="0"/>
              </a:rPr>
              <a:t>Lorem ipsum dolor sit amet</a:t>
            </a:r>
            <a:endParaRPr lang="en-US" sz="4000" dirty="0">
              <a:latin typeface="Mistral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0525" y="2743200"/>
            <a:ext cx="21812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0525" y="304800"/>
            <a:ext cx="1090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64390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29</Words>
  <Application>Microsoft Office PowerPoint</Application>
  <PresentationFormat>On-screen Show (16:9)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</cp:revision>
  <dcterms:created xsi:type="dcterms:W3CDTF">2020-12-30T03:57:50Z</dcterms:created>
  <dcterms:modified xsi:type="dcterms:W3CDTF">2020-12-30T04:13:46Z</dcterms:modified>
</cp:coreProperties>
</file>