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-2712" y="-114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09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91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83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3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44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1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4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49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94191-BF57-4D88-BF3E-D43CF320AB24}" type="datetimeFigureOut">
              <a:rPr lang="en-US" smtClean="0"/>
              <a:t>12/30/2020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4625A-3739-4D77-831D-356D16B78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42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69807" y="1905000"/>
            <a:ext cx="4664143" cy="3924300"/>
          </a:xfrm>
          <a:prstGeom prst="rect">
            <a:avLst/>
          </a:prstGeom>
          <a:solidFill>
            <a:schemeClr val="accent1">
              <a:lumMod val="20000"/>
              <a:lumOff val="8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hevron 5"/>
          <p:cNvSpPr/>
          <p:nvPr/>
        </p:nvSpPr>
        <p:spPr>
          <a:xfrm>
            <a:off x="491987" y="1371600"/>
            <a:ext cx="533400" cy="685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895350" y="1371600"/>
            <a:ext cx="533400" cy="685800"/>
          </a:xfrm>
          <a:prstGeom prst="chevron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hevron 7"/>
          <p:cNvSpPr/>
          <p:nvPr/>
        </p:nvSpPr>
        <p:spPr>
          <a:xfrm flipH="1">
            <a:off x="3790950" y="5486400"/>
            <a:ext cx="533400" cy="68580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hevron 8"/>
          <p:cNvSpPr/>
          <p:nvPr/>
        </p:nvSpPr>
        <p:spPr>
          <a:xfrm flipH="1">
            <a:off x="4194313" y="5486400"/>
            <a:ext cx="533400" cy="685800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5350" y="274320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Lorem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ipsum</a:t>
            </a:r>
            <a:r>
              <a:rPr lang="en-US" sz="2000" dirty="0" smtClean="0">
                <a:latin typeface="Aharoni" pitchFamily="2" charset="-79"/>
                <a:cs typeface="Aharoni" pitchFamily="2" charset="-79"/>
              </a:rPr>
              <a:t> dolor sit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amet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consectetur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adipisicing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elit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,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sed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do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eiusmod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tempor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incididunt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ut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labore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et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dolore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 magna </a:t>
            </a:r>
            <a:r>
              <a:rPr lang="en-US" sz="2000" dirty="0" err="1">
                <a:latin typeface="Aharoni" pitchFamily="2" charset="-79"/>
                <a:cs typeface="Aharoni" pitchFamily="2" charset="-79"/>
              </a:rPr>
              <a:t>aliqua</a:t>
            </a:r>
            <a:r>
              <a:rPr lang="en-US" sz="2000" dirty="0">
                <a:latin typeface="Aharoni" pitchFamily="2" charset="-79"/>
                <a:cs typeface="Aharoni" pitchFamily="2" charset="-79"/>
              </a:rPr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14708" y="4876800"/>
            <a:ext cx="1454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- </a:t>
            </a:r>
            <a:r>
              <a:rPr lang="en-US" sz="2000" dirty="0" err="1" smtClean="0">
                <a:latin typeface="Aharoni" pitchFamily="2" charset="-79"/>
                <a:cs typeface="Aharoni" pitchFamily="2" charset="-79"/>
              </a:rPr>
              <a:t>Anonim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- 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12368" y="8195846"/>
            <a:ext cx="3035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Aharoni" pitchFamily="2" charset="-79"/>
                <a:cs typeface="Aharoni" pitchFamily="2" charset="-79"/>
              </a:rPr>
              <a:t>www.hijrahacademy.com</a:t>
            </a:r>
            <a:endParaRPr lang="en-US" sz="16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14932" y="313971"/>
            <a:ext cx="13587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haroni" pitchFamily="2" charset="-79"/>
                <a:cs typeface="Aharoni" pitchFamily="2" charset="-79"/>
              </a:rPr>
              <a:t>LOGO</a:t>
            </a:r>
            <a:endParaRPr lang="en-US" sz="2000" dirty="0">
              <a:latin typeface="Aharoni" pitchFamily="2" charset="-79"/>
              <a:cs typeface="Aharoni" pitchFamily="2" charset="-79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42950" y="8686800"/>
            <a:ext cx="3514932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0" y="549701"/>
            <a:ext cx="318135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4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2020-12-30T04:45:28Z</dcterms:created>
  <dcterms:modified xsi:type="dcterms:W3CDTF">2020-12-30T05:01:26Z</dcterms:modified>
</cp:coreProperties>
</file>