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6353B-32D1-482F-8F87-B4DD104873A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05BF-A501-4C04-82AB-84A07950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705BF-A501-4C04-82AB-84A079509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3043228" y="5080001"/>
            <a:ext cx="2100273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3043238" y="5196013"/>
            <a:ext cx="2100263" cy="25603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3043238" y="5486889"/>
            <a:ext cx="2100263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3043237" y="5552537"/>
            <a:ext cx="1105853" cy="24384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3043237" y="5599429"/>
            <a:ext cx="1105853" cy="1219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3043237" y="5283200"/>
            <a:ext cx="172307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4149285" y="5414644"/>
            <a:ext cx="900113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4866216"/>
            <a:ext cx="5143500" cy="3255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900704"/>
            <a:ext cx="5143501" cy="18756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3607904" y="4857453"/>
            <a:ext cx="1535597" cy="3312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5143500" cy="49356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7175" y="3202517"/>
            <a:ext cx="4757738" cy="196003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7175" y="5199917"/>
            <a:ext cx="2786063" cy="23368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3771900" y="5608320"/>
            <a:ext cx="540068" cy="609600"/>
          </a:xfrm>
        </p:spPr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3237" y="5607051"/>
            <a:ext cx="728663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680050" y="1515"/>
            <a:ext cx="420588" cy="48768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4762" y="1524000"/>
            <a:ext cx="1071563" cy="73152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1524000"/>
            <a:ext cx="3514725" cy="73152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2641601"/>
            <a:ext cx="4371975" cy="1816100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4489451"/>
            <a:ext cx="4371975" cy="2012949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999233"/>
            <a:ext cx="2271713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999233"/>
            <a:ext cx="2271713" cy="603461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1524000"/>
            <a:ext cx="4714875" cy="1426464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13" y="2993293"/>
            <a:ext cx="2273427" cy="6096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55690" y="2993293"/>
            <a:ext cx="2273498" cy="6096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4313" y="3611359"/>
            <a:ext cx="2273427" cy="5181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54047" y="3611359"/>
            <a:ext cx="2273498" cy="5181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524000"/>
            <a:ext cx="4629150" cy="1426464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3320" y="816864"/>
            <a:ext cx="538461" cy="609600"/>
          </a:xfrm>
        </p:spPr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57512" y="816864"/>
            <a:ext cx="745808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98289" y="3029"/>
            <a:ext cx="428625" cy="487680"/>
          </a:xfrm>
        </p:spPr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342" y="1469293"/>
            <a:ext cx="1903095" cy="1170432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1342" y="2680969"/>
            <a:ext cx="1903095" cy="615696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5725" y="1035049"/>
            <a:ext cx="2870073" cy="78028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244" y="1478881"/>
            <a:ext cx="330077" cy="6242183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7065" y="1524000"/>
            <a:ext cx="2571750" cy="6096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749" y="4365745"/>
            <a:ext cx="1457325" cy="335531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489091"/>
            <a:ext cx="5143500" cy="11254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5143500" cy="41421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411036"/>
            <a:ext cx="5143501" cy="12192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3043228" y="480329"/>
            <a:ext cx="2100273" cy="12144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3043238" y="586817"/>
            <a:ext cx="2100263" cy="24004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3041628" y="663339"/>
            <a:ext cx="172307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4147676" y="785257"/>
            <a:ext cx="900113" cy="4876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5110293" y="-2668"/>
            <a:ext cx="32415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5087520" y="-2668"/>
            <a:ext cx="15431" cy="82905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5076803" y="-2668"/>
            <a:ext cx="5144" cy="82905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5048675" y="-2668"/>
            <a:ext cx="15431" cy="82905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5015068" y="507"/>
            <a:ext cx="30861" cy="7802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4991329" y="507"/>
            <a:ext cx="5144" cy="7802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7175" y="1524000"/>
            <a:ext cx="4629150" cy="1422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7175" y="2999232"/>
            <a:ext cx="4629150" cy="57668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704927" y="816864"/>
            <a:ext cx="538461" cy="6096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A4F8668-36F3-484D-B7C8-7B9A31AAB7D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957512" y="816864"/>
            <a:ext cx="745808" cy="6096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98289" y="3029"/>
            <a:ext cx="428625" cy="48768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A7F673C-906E-4B32-9470-A010776AD6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76450"/>
            <a:ext cx="4755774" cy="485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350" y="3487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  <a:cs typeface="Arial" pitchFamily="34" charset="0"/>
              </a:rPr>
              <a:t>LOGO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150" y="956608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itchFamily="66" charset="0"/>
              </a:rPr>
              <a:t>Lorem Ipsum Dolor Sit Amet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550" y="70866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Lorem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ipsum</a:t>
            </a:r>
            <a:r>
              <a:rPr lang="en-US" dirty="0">
                <a:latin typeface="Comic Sans MS" pitchFamily="66" charset="0"/>
              </a:rPr>
              <a:t> dolor sit </a:t>
            </a:r>
            <a:r>
              <a:rPr lang="en-US" dirty="0" err="1">
                <a:latin typeface="Comic Sans MS" pitchFamily="66" charset="0"/>
              </a:rPr>
              <a:t>amet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consectetur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adipisicing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elit</a:t>
            </a:r>
            <a:r>
              <a:rPr lang="en-US" dirty="0">
                <a:latin typeface="Comic Sans MS" pitchFamily="66" charset="0"/>
              </a:rPr>
              <a:t>, </a:t>
            </a:r>
            <a:r>
              <a:rPr lang="en-US" dirty="0" err="1">
                <a:latin typeface="Comic Sans MS" pitchFamily="66" charset="0"/>
              </a:rPr>
              <a:t>sed</a:t>
            </a:r>
            <a:r>
              <a:rPr lang="en-US" dirty="0">
                <a:latin typeface="Comic Sans MS" pitchFamily="66" charset="0"/>
              </a:rPr>
              <a:t> do </a:t>
            </a:r>
            <a:r>
              <a:rPr lang="en-US" dirty="0" err="1">
                <a:latin typeface="Comic Sans MS" pitchFamily="66" charset="0"/>
              </a:rPr>
              <a:t>eiusmod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tempor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incididunt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ut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labore</a:t>
            </a:r>
            <a:r>
              <a:rPr lang="en-US" dirty="0">
                <a:latin typeface="Comic Sans MS" pitchFamily="66" charset="0"/>
              </a:rPr>
              <a:t> et </a:t>
            </a:r>
            <a:r>
              <a:rPr lang="en-US" dirty="0" err="1">
                <a:latin typeface="Comic Sans MS" pitchFamily="66" charset="0"/>
              </a:rPr>
              <a:t>dolore</a:t>
            </a:r>
            <a:r>
              <a:rPr lang="en-US" dirty="0">
                <a:latin typeface="Comic Sans MS" pitchFamily="66" charset="0"/>
              </a:rPr>
              <a:t> magna </a:t>
            </a:r>
            <a:r>
              <a:rPr lang="en-US" dirty="0" err="1">
                <a:latin typeface="Comic Sans MS" pitchFamily="66" charset="0"/>
              </a:rPr>
              <a:t>aliqua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550" y="868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www.hijrahacademy.com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</TotalTime>
  <Words>30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2020-12-30T06:02:29Z</dcterms:created>
  <dcterms:modified xsi:type="dcterms:W3CDTF">2020-12-30T06:19:01Z</dcterms:modified>
</cp:coreProperties>
</file>