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712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B040-056C-4A2A-B113-C1F9F0E62FD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7231-324D-4673-AF36-A1B6BDE0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2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B040-056C-4A2A-B113-C1F9F0E62FD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7231-324D-4673-AF36-A1B6BDE0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4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B040-056C-4A2A-B113-C1F9F0E62FD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7231-324D-4673-AF36-A1B6BDE0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2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B040-056C-4A2A-B113-C1F9F0E62FD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7231-324D-4673-AF36-A1B6BDE0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6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B040-056C-4A2A-B113-C1F9F0E62FD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7231-324D-4673-AF36-A1B6BDE0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B040-056C-4A2A-B113-C1F9F0E62FD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7231-324D-4673-AF36-A1B6BDE0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B040-056C-4A2A-B113-C1F9F0E62FD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7231-324D-4673-AF36-A1B6BDE0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B040-056C-4A2A-B113-C1F9F0E62FD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7231-324D-4673-AF36-A1B6BDE0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B040-056C-4A2A-B113-C1F9F0E62FD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7231-324D-4673-AF36-A1B6BDE0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B040-056C-4A2A-B113-C1F9F0E62FD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7231-324D-4673-AF36-A1B6BDE0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6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B040-056C-4A2A-B113-C1F9F0E62FD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7231-324D-4673-AF36-A1B6BDE0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7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B040-056C-4A2A-B113-C1F9F0E62FD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7231-324D-4673-AF36-A1B6BDE0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181350" y="3429000"/>
            <a:ext cx="1828800" cy="2336800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Lorem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ipsum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dolor sit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amet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consectetur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adipisicing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elit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do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eiusmod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ctrTitle"/>
          </p:nvPr>
        </p:nvSpPr>
        <p:spPr>
          <a:xfrm>
            <a:off x="17393" y="990600"/>
            <a:ext cx="4371975" cy="1120775"/>
          </a:xfrm>
        </p:spPr>
        <p:txBody>
          <a:bodyPr>
            <a:noAutofit/>
          </a:bodyPr>
          <a:lstStyle/>
          <a:p>
            <a:r>
              <a:rPr lang="en-US" sz="9600" dirty="0" err="1">
                <a:solidFill>
                  <a:schemeClr val="bg1">
                    <a:lumMod val="85000"/>
                  </a:schemeClr>
                </a:solidFill>
                <a:latin typeface="Absolute Pink - Personal Use" pitchFamily="50" charset="0"/>
              </a:rPr>
              <a:t>Lorem</a:t>
            </a:r>
            <a:r>
              <a:rPr lang="en-US" sz="9600" dirty="0">
                <a:solidFill>
                  <a:schemeClr val="bg1">
                    <a:lumMod val="85000"/>
                  </a:schemeClr>
                </a:solidFill>
                <a:latin typeface="Absolute Pink - Personal Use" pitchFamily="50" charset="0"/>
              </a:rPr>
              <a:t> </a:t>
            </a:r>
            <a:r>
              <a:rPr lang="en-US" sz="9600" dirty="0" err="1" smtClean="0">
                <a:solidFill>
                  <a:schemeClr val="bg1">
                    <a:lumMod val="85000"/>
                  </a:schemeClr>
                </a:solidFill>
                <a:latin typeface="Absolute Pink - Personal Use" pitchFamily="50" charset="0"/>
              </a:rPr>
              <a:t>ipsum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Absolute Pink - Personal Use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1550" y="1487918"/>
            <a:ext cx="33827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85000"/>
                  </a:schemeClr>
                </a:solidFill>
                <a:latin typeface="Absolute Pink - Personal Use" pitchFamily="50" charset="0"/>
              </a:rPr>
              <a:t>dolor sit </a:t>
            </a:r>
            <a:r>
              <a:rPr lang="en-US" sz="9600" dirty="0" err="1" smtClean="0">
                <a:solidFill>
                  <a:schemeClr val="bg1">
                    <a:lumMod val="85000"/>
                  </a:schemeClr>
                </a:solidFill>
                <a:latin typeface="Absolute Pink - Personal Use" pitchFamily="50" charset="0"/>
              </a:rPr>
              <a:t>amet</a:t>
            </a:r>
            <a:endParaRPr lang="en-US" sz="9600" dirty="0"/>
          </a:p>
        </p:txBody>
      </p:sp>
      <p:sp>
        <p:nvSpPr>
          <p:cNvPr id="11" name="TextBox 10"/>
          <p:cNvSpPr txBox="1"/>
          <p:nvPr/>
        </p:nvSpPr>
        <p:spPr>
          <a:xfrm>
            <a:off x="2419350" y="8077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www.hijrahacademy.com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691" y="27432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8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Lorem ipsum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User</dc:creator>
  <cp:lastModifiedBy>User</cp:lastModifiedBy>
  <cp:revision>4</cp:revision>
  <dcterms:created xsi:type="dcterms:W3CDTF">2020-12-23T02:35:47Z</dcterms:created>
  <dcterms:modified xsi:type="dcterms:W3CDTF">2020-12-23T03:56:05Z</dcterms:modified>
</cp:coreProperties>
</file>