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2664" y="-114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ECE9-323C-4A86-9A5E-DB0DABB6B55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ECE0-ADA0-42EF-ACE3-56511116B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0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ECE9-323C-4A86-9A5E-DB0DABB6B55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ECE0-ADA0-42EF-ACE3-56511116B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5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7584" y="488951"/>
            <a:ext cx="650974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661" y="488951"/>
            <a:ext cx="1867198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ECE9-323C-4A86-9A5E-DB0DABB6B55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ECE0-ADA0-42EF-ACE3-56511116B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ECE9-323C-4A86-9A5E-DB0DABB6B55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ECE0-ADA0-42EF-ACE3-56511116B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3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ECE9-323C-4A86-9A5E-DB0DABB6B55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ECE0-ADA0-42EF-ACE3-56511116B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5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61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9472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ECE9-323C-4A86-9A5E-DB0DABB6B55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ECE0-ADA0-42EF-ACE3-56511116B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2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ECE9-323C-4A86-9A5E-DB0DABB6B55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ECE0-ADA0-42EF-ACE3-56511116B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2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ECE9-323C-4A86-9A5E-DB0DABB6B55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ECE0-ADA0-42EF-ACE3-56511116B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3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ECE9-323C-4A86-9A5E-DB0DABB6B55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ECE0-ADA0-42EF-ACE3-56511116B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3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966" y="364067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1913467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ECE9-323C-4A86-9A5E-DB0DABB6B55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ECE0-ADA0-42EF-ACE3-56511116B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0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7ECE9-323C-4A86-9A5E-DB0DABB6B55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ECE0-ADA0-42EF-ACE3-56511116B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9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133601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7ECE9-323C-4A86-9A5E-DB0DABB6B55F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7363" y="8475134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4ECE0-ADA0-42EF-ACE3-56511116B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5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19878"/>
            <a:ext cx="3257550" cy="13152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00550" y="0"/>
            <a:ext cx="742950" cy="5562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424" l="81" r="899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5799" y="5018156"/>
            <a:ext cx="6158949" cy="41059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4813" y="27813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rial Narrow" pitchFamily="34" charset="0"/>
              </a:rPr>
              <a:t>Lorem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ipsum</a:t>
            </a:r>
            <a:r>
              <a:rPr lang="en-US" sz="2400" dirty="0">
                <a:latin typeface="Arial Narrow" pitchFamily="34" charset="0"/>
              </a:rPr>
              <a:t> dolor sit </a:t>
            </a:r>
            <a:r>
              <a:rPr lang="en-US" sz="2400" dirty="0" err="1">
                <a:latin typeface="Arial Narrow" pitchFamily="34" charset="0"/>
              </a:rPr>
              <a:t>amet</a:t>
            </a:r>
            <a:r>
              <a:rPr lang="en-US" sz="2400" dirty="0">
                <a:latin typeface="Arial Narrow" pitchFamily="34" charset="0"/>
              </a:rPr>
              <a:t>, </a:t>
            </a:r>
            <a:r>
              <a:rPr lang="en-US" sz="2400" dirty="0" err="1">
                <a:latin typeface="Arial Narrow" pitchFamily="34" charset="0"/>
              </a:rPr>
              <a:t>consectetur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adipisicing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elit</a:t>
            </a:r>
            <a:r>
              <a:rPr lang="en-US" sz="2400" dirty="0">
                <a:latin typeface="Arial Narrow" pitchFamily="34" charset="0"/>
              </a:rPr>
              <a:t>, </a:t>
            </a:r>
            <a:r>
              <a:rPr lang="en-US" sz="2400" dirty="0" err="1">
                <a:latin typeface="Arial Narrow" pitchFamily="34" charset="0"/>
              </a:rPr>
              <a:t>sed</a:t>
            </a:r>
            <a:r>
              <a:rPr lang="en-US" sz="2400" dirty="0">
                <a:latin typeface="Arial Narrow" pitchFamily="34" charset="0"/>
              </a:rPr>
              <a:t> do </a:t>
            </a:r>
            <a:r>
              <a:rPr lang="en-US" sz="2400" dirty="0" err="1">
                <a:latin typeface="Arial Narrow" pitchFamily="34" charset="0"/>
              </a:rPr>
              <a:t>eiusmod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tempor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incididunt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ut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labore</a:t>
            </a:r>
            <a:r>
              <a:rPr lang="en-US" sz="2400" dirty="0">
                <a:latin typeface="Arial Narrow" pitchFamily="34" charset="0"/>
              </a:rPr>
              <a:t> et </a:t>
            </a:r>
            <a:r>
              <a:rPr lang="en-US" sz="2400" dirty="0" err="1">
                <a:latin typeface="Arial Narrow" pitchFamily="34" charset="0"/>
              </a:rPr>
              <a:t>dolore</a:t>
            </a:r>
            <a:r>
              <a:rPr lang="en-US" sz="2400" dirty="0">
                <a:latin typeface="Arial Narrow" pitchFamily="34" charset="0"/>
              </a:rPr>
              <a:t> magna </a:t>
            </a:r>
            <a:r>
              <a:rPr lang="en-US" sz="2400" dirty="0" err="1">
                <a:latin typeface="Arial Narrow" pitchFamily="34" charset="0"/>
              </a:rPr>
              <a:t>aliqua</a:t>
            </a:r>
            <a:r>
              <a:rPr lang="en-US" sz="2400" dirty="0">
                <a:latin typeface="Arial Narrow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3813" y="457200"/>
            <a:ext cx="85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31824" y="8610600"/>
            <a:ext cx="2559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www.hijrahacademy.com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1517527" y="1295400"/>
            <a:ext cx="37974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 smtClean="0">
                <a:latin typeface="Kozuka Gothic Pr6N H" pitchFamily="34" charset="-128"/>
                <a:ea typeface="Kozuka Gothic Pr6N H" pitchFamily="34" charset="-128"/>
              </a:rPr>
              <a:t>Lorem</a:t>
            </a:r>
            <a:r>
              <a:rPr lang="en-US" sz="3600" b="1" dirty="0" smtClean="0">
                <a:latin typeface="Kozuka Gothic Pr6N H" pitchFamily="34" charset="-128"/>
                <a:ea typeface="Kozuka Gothic Pr6N H" pitchFamily="34" charset="-128"/>
              </a:rPr>
              <a:t> </a:t>
            </a:r>
            <a:r>
              <a:rPr lang="en-US" sz="3600" b="1" dirty="0" err="1" smtClean="0">
                <a:latin typeface="Kozuka Gothic Pr6N H" pitchFamily="34" charset="-128"/>
                <a:ea typeface="Kozuka Gothic Pr6N H" pitchFamily="34" charset="-128"/>
              </a:rPr>
              <a:t>ipsum</a:t>
            </a:r>
            <a:r>
              <a:rPr lang="en-US" sz="3600" b="1" dirty="0" smtClean="0">
                <a:latin typeface="Kozuka Gothic Pr6N H" pitchFamily="34" charset="-128"/>
                <a:ea typeface="Kozuka Gothic Pr6N H" pitchFamily="34" charset="-128"/>
              </a:rPr>
              <a:t> dolor sit </a:t>
            </a:r>
            <a:r>
              <a:rPr lang="en-US" sz="3600" b="1" dirty="0" err="1" smtClean="0">
                <a:latin typeface="Kozuka Gothic Pr6N H" pitchFamily="34" charset="-128"/>
                <a:ea typeface="Kozuka Gothic Pr6N H" pitchFamily="34" charset="-128"/>
              </a:rPr>
              <a:t>amet</a:t>
            </a:r>
            <a:endParaRPr lang="en-US" sz="3600" b="1" dirty="0">
              <a:latin typeface="Kozuka Gothic Pr6N H" pitchFamily="34" charset="-128"/>
              <a:ea typeface="Kozuka Gothic Pr6N H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935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29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2020-12-30T06:19:23Z</dcterms:created>
  <dcterms:modified xsi:type="dcterms:W3CDTF">2020-12-30T06:34:52Z</dcterms:modified>
</cp:coreProperties>
</file>