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43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5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1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4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953D-7D82-45A7-B9ED-548FEC68743B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0C9F-5413-430B-8761-0619DF68D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484" y="7162800"/>
            <a:ext cx="3865959" cy="1143000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Lorem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ipsum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dolor sit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amet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consectetur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adipisicing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elit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,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sed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do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eiusmod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tempor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incididunt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ut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labore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et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dolore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 magna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aliqua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DFGothic-EB" pitchFamily="1" charset="-128"/>
                <a:ea typeface="DFGothic-EB" pitchFamily="1" charset="-128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2514600"/>
            <a:ext cx="4495800" cy="45922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7950" y="1143000"/>
            <a:ext cx="129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DFGothic-EB" pitchFamily="1" charset="-128"/>
                <a:ea typeface="DFGothic-EB" pitchFamily="1" charset="-128"/>
              </a:rPr>
              <a:t>BUY</a:t>
            </a:r>
          </a:p>
          <a:p>
            <a:r>
              <a:rPr lang="en-US" sz="5400" dirty="0" smtClean="0">
                <a:latin typeface="DFGothic-EB" pitchFamily="1" charset="-128"/>
                <a:ea typeface="DFGothic-EB" pitchFamily="1" charset="-128"/>
              </a:rPr>
              <a:t>GET</a:t>
            </a:r>
            <a:endParaRPr lang="en-US" sz="5400" dirty="0">
              <a:latin typeface="DFGothic-EB" pitchFamily="1" charset="-128"/>
              <a:ea typeface="DFGothic-EB" pitchFamily="1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0950" y="801231"/>
            <a:ext cx="108234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dirty="0" smtClean="0">
                <a:latin typeface="DFGothic-EB" pitchFamily="1" charset="-128"/>
                <a:ea typeface="DFGothic-EB" pitchFamily="1" charset="-128"/>
              </a:rPr>
              <a:t>1</a:t>
            </a:r>
            <a:endParaRPr lang="en-US" sz="14000" dirty="0">
              <a:latin typeface="DFGothic-EB" pitchFamily="1" charset="-128"/>
              <a:ea typeface="DFGothic-EB" pitchFamily="1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7950" y="2590800"/>
            <a:ext cx="2225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DFGothic-EB" pitchFamily="1" charset="-128"/>
                <a:ea typeface="DFGothic-EB" pitchFamily="1" charset="-128"/>
              </a:rPr>
              <a:t>FREE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0350" y="13260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 Black" pitchFamily="34" charset="0"/>
              </a:rPr>
              <a:t>www.hijrahacademy.com</a:t>
            </a:r>
            <a:endParaRPr lang="en-US" sz="1200" dirty="0"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7157" y="216991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LOGO</a:t>
            </a:r>
            <a:endParaRPr lang="en-US" sz="4400" dirty="0"/>
          </a:p>
        </p:txBody>
      </p:sp>
      <p:sp>
        <p:nvSpPr>
          <p:cNvPr id="2" name="Oval 1"/>
          <p:cNvSpPr/>
          <p:nvPr/>
        </p:nvSpPr>
        <p:spPr>
          <a:xfrm>
            <a:off x="438150" y="1143000"/>
            <a:ext cx="1905000" cy="1754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550" y="1560493"/>
            <a:ext cx="168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Special </a:t>
            </a:r>
          </a:p>
          <a:p>
            <a:r>
              <a:rPr lang="en-US" sz="2800" dirty="0" smtClean="0">
                <a:latin typeface="Arial Black" pitchFamily="34" charset="0"/>
              </a:rPr>
              <a:t>Edition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9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On-screen Show (16:9)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</cp:lastModifiedBy>
  <cp:revision>5</cp:revision>
  <dcterms:created xsi:type="dcterms:W3CDTF">2020-12-23T03:57:18Z</dcterms:created>
  <dcterms:modified xsi:type="dcterms:W3CDTF">2020-12-23T04:41:15Z</dcterms:modified>
</cp:coreProperties>
</file>