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5143500" cy="91440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3091" y="-101"/>
      </p:cViewPr>
      <p:guideLst>
        <p:guide orient="horz" pos="2880"/>
        <p:guide pos="16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5763" y="2840568"/>
            <a:ext cx="4371975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1525" y="5181600"/>
            <a:ext cx="360045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1D124-1A28-4583-BF74-E8B0E1BB521C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3C89F-8CDF-40A8-90AA-6978C3B70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534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1D124-1A28-4583-BF74-E8B0E1BB521C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3C89F-8CDF-40A8-90AA-6978C3B70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213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97584" y="488951"/>
            <a:ext cx="650974" cy="10401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661" y="488951"/>
            <a:ext cx="1867198" cy="10401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1D124-1A28-4583-BF74-E8B0E1BB521C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3C89F-8CDF-40A8-90AA-6978C3B70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675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1D124-1A28-4583-BF74-E8B0E1BB521C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3C89F-8CDF-40A8-90AA-6978C3B70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797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301" y="5875867"/>
            <a:ext cx="4371975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6301" y="3875618"/>
            <a:ext cx="4371975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1D124-1A28-4583-BF74-E8B0E1BB521C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3C89F-8CDF-40A8-90AA-6978C3B70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541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661" y="2844800"/>
            <a:ext cx="1259086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9472" y="2844800"/>
            <a:ext cx="1259086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1D124-1A28-4583-BF74-E8B0E1BB521C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3C89F-8CDF-40A8-90AA-6978C3B70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166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175" y="366184"/>
            <a:ext cx="462915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175" y="2046817"/>
            <a:ext cx="2272606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7175" y="2899833"/>
            <a:ext cx="2272606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612827" y="2046817"/>
            <a:ext cx="2273498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612827" y="2899833"/>
            <a:ext cx="2273498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1D124-1A28-4583-BF74-E8B0E1BB521C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3C89F-8CDF-40A8-90AA-6978C3B70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192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1D124-1A28-4583-BF74-E8B0E1BB521C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3C89F-8CDF-40A8-90AA-6978C3B70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451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1D124-1A28-4583-BF74-E8B0E1BB521C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3C89F-8CDF-40A8-90AA-6978C3B70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924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175" y="364067"/>
            <a:ext cx="1692176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0966" y="364067"/>
            <a:ext cx="2875359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7175" y="1913467"/>
            <a:ext cx="1692176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1D124-1A28-4583-BF74-E8B0E1BB521C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3C89F-8CDF-40A8-90AA-6978C3B70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730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8162" y="6400800"/>
            <a:ext cx="30861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8162" y="817033"/>
            <a:ext cx="30861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8162" y="7156451"/>
            <a:ext cx="30861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1D124-1A28-4583-BF74-E8B0E1BB521C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3C89F-8CDF-40A8-90AA-6978C3B70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107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7175" y="366184"/>
            <a:ext cx="462915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175" y="2133601"/>
            <a:ext cx="462915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7175" y="8475134"/>
            <a:ext cx="12001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31D124-1A28-4583-BF74-E8B0E1BB521C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57363" y="8475134"/>
            <a:ext cx="16287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86175" y="8475134"/>
            <a:ext cx="12001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43C89F-8CDF-40A8-90AA-6978C3B70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820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48" y="251520"/>
            <a:ext cx="4646958" cy="763284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63638" y="8595156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ahnschrift SemiBold Condensed" pitchFamily="34" charset="0"/>
              </a:rPr>
              <a:t>www.hijrahacademy.com</a:t>
            </a:r>
            <a:endParaRPr lang="en-US" dirty="0">
              <a:latin typeface="Bahnschrift SemiBold Condensed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87574" y="7814101"/>
            <a:ext cx="37803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>
                <a:latin typeface="Bahnschrift SemiBold Condensed" pitchFamily="34" charset="0"/>
              </a:rPr>
              <a:t>Lorem</a:t>
            </a:r>
            <a:r>
              <a:rPr lang="en-US" i="1" dirty="0">
                <a:latin typeface="Bahnschrift SemiBold Condensed" pitchFamily="34" charset="0"/>
              </a:rPr>
              <a:t> </a:t>
            </a:r>
            <a:r>
              <a:rPr lang="en-US" i="1" dirty="0" err="1">
                <a:latin typeface="Bahnschrift SemiBold Condensed" pitchFamily="34" charset="0"/>
              </a:rPr>
              <a:t>ipsum</a:t>
            </a:r>
            <a:r>
              <a:rPr lang="en-US" i="1" dirty="0">
                <a:latin typeface="Bahnschrift SemiBold Condensed" pitchFamily="34" charset="0"/>
              </a:rPr>
              <a:t> dolor sit </a:t>
            </a:r>
            <a:r>
              <a:rPr lang="en-US" i="1" dirty="0" err="1">
                <a:latin typeface="Bahnschrift SemiBold Condensed" pitchFamily="34" charset="0"/>
              </a:rPr>
              <a:t>amet</a:t>
            </a:r>
            <a:r>
              <a:rPr lang="en-US" i="1" dirty="0">
                <a:latin typeface="Bahnschrift SemiBold Condensed" pitchFamily="34" charset="0"/>
              </a:rPr>
              <a:t>, </a:t>
            </a:r>
            <a:r>
              <a:rPr lang="en-US" i="1" dirty="0" err="1">
                <a:latin typeface="Bahnschrift SemiBold Condensed" pitchFamily="34" charset="0"/>
              </a:rPr>
              <a:t>consectetur</a:t>
            </a:r>
            <a:r>
              <a:rPr lang="en-US" i="1" dirty="0">
                <a:latin typeface="Bahnschrift SemiBold Condensed" pitchFamily="34" charset="0"/>
              </a:rPr>
              <a:t> </a:t>
            </a:r>
            <a:r>
              <a:rPr lang="en-US" i="1" dirty="0" err="1">
                <a:latin typeface="Bahnschrift SemiBold Condensed" pitchFamily="34" charset="0"/>
              </a:rPr>
              <a:t>adipisicing</a:t>
            </a:r>
            <a:r>
              <a:rPr lang="en-US" i="1" dirty="0">
                <a:latin typeface="Bahnschrift SemiBold Condensed" pitchFamily="34" charset="0"/>
              </a:rPr>
              <a:t> </a:t>
            </a:r>
            <a:r>
              <a:rPr lang="en-US" i="1" dirty="0" err="1">
                <a:latin typeface="Bahnschrift SemiBold Condensed" pitchFamily="34" charset="0"/>
              </a:rPr>
              <a:t>elit</a:t>
            </a:r>
            <a:r>
              <a:rPr lang="en-US" i="1" dirty="0">
                <a:latin typeface="Bahnschrift SemiBold Condensed" pitchFamily="34" charset="0"/>
              </a:rPr>
              <a:t>, </a:t>
            </a:r>
            <a:r>
              <a:rPr lang="en-US" i="1" dirty="0" err="1">
                <a:latin typeface="Bahnschrift SemiBold Condensed" pitchFamily="34" charset="0"/>
              </a:rPr>
              <a:t>sed</a:t>
            </a:r>
            <a:r>
              <a:rPr lang="en-US" i="1" dirty="0">
                <a:latin typeface="Bahnschrift SemiBold Condensed" pitchFamily="34" charset="0"/>
              </a:rPr>
              <a:t> do </a:t>
            </a:r>
            <a:r>
              <a:rPr lang="en-US" i="1" dirty="0" err="1">
                <a:latin typeface="Bahnschrift SemiBold Condensed" pitchFamily="34" charset="0"/>
              </a:rPr>
              <a:t>eiusmod</a:t>
            </a:r>
            <a:r>
              <a:rPr lang="en-US" i="1" dirty="0">
                <a:latin typeface="Bahnschrift SemiBold Condensed" pitchFamily="34" charset="0"/>
              </a:rPr>
              <a:t> </a:t>
            </a:r>
            <a:r>
              <a:rPr lang="en-US" i="1" dirty="0" err="1" smtClean="0">
                <a:latin typeface="Bahnschrift SemiBold Condensed" pitchFamily="34" charset="0"/>
              </a:rPr>
              <a:t>tempor</a:t>
            </a:r>
            <a:r>
              <a:rPr lang="en-US" i="1" dirty="0" smtClean="0">
                <a:latin typeface="Bahnschrift SemiBold Condensed" pitchFamily="34" charset="0"/>
              </a:rPr>
              <a:t>.</a:t>
            </a:r>
            <a:endParaRPr lang="en-US" i="1" dirty="0">
              <a:latin typeface="Bahnschrift SemiBold Condensed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9502" y="2339752"/>
            <a:ext cx="28803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Bahnschrift SemiBold Condensed" pitchFamily="34" charset="0"/>
              </a:rPr>
              <a:t>SALE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473279" y="4716016"/>
            <a:ext cx="28803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Bahnschrift SemiBold Condensed" pitchFamily="34" charset="0"/>
              </a:rPr>
              <a:t>SALE</a:t>
            </a:r>
          </a:p>
        </p:txBody>
      </p:sp>
    </p:spTree>
    <p:extLst>
      <p:ext uri="{BB962C8B-B14F-4D97-AF65-F5344CB8AC3E}">
        <p14:creationId xmlns:p14="http://schemas.microsoft.com/office/powerpoint/2010/main" val="19776753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18</Words>
  <Application>Microsoft Office PowerPoint</Application>
  <PresentationFormat>On-screen Show (16:9)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ASUS</cp:lastModifiedBy>
  <cp:revision>2</cp:revision>
  <dcterms:created xsi:type="dcterms:W3CDTF">2020-12-23T04:29:00Z</dcterms:created>
  <dcterms:modified xsi:type="dcterms:W3CDTF">2020-12-23T04:37:22Z</dcterms:modified>
</cp:coreProperties>
</file>