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3043" y="-101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48A2-8255-4A85-83F3-B40D2B37297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85CF-BC5F-4D75-9BF2-A933552B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1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48A2-8255-4A85-83F3-B40D2B37297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85CF-BC5F-4D75-9BF2-A933552B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9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48A2-8255-4A85-83F3-B40D2B37297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85CF-BC5F-4D75-9BF2-A933552B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1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48A2-8255-4A85-83F3-B40D2B37297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85CF-BC5F-4D75-9BF2-A933552B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48A2-8255-4A85-83F3-B40D2B37297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85CF-BC5F-4D75-9BF2-A933552B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48A2-8255-4A85-83F3-B40D2B37297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85CF-BC5F-4D75-9BF2-A933552B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3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48A2-8255-4A85-83F3-B40D2B37297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85CF-BC5F-4D75-9BF2-A933552B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6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48A2-8255-4A85-83F3-B40D2B37297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85CF-BC5F-4D75-9BF2-A933552B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3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48A2-8255-4A85-83F3-B40D2B37297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85CF-BC5F-4D75-9BF2-A933552B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5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48A2-8255-4A85-83F3-B40D2B37297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85CF-BC5F-4D75-9BF2-A933552B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5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48A2-8255-4A85-83F3-B40D2B37297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785CF-BC5F-4D75-9BF2-A933552B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E48A2-8255-4A85-83F3-B40D2B37297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785CF-BC5F-4D75-9BF2-A933552B9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5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8570" y="711883"/>
            <a:ext cx="4371975" cy="807905"/>
          </a:xfrm>
        </p:spPr>
        <p:txBody>
          <a:bodyPr>
            <a:noAutofit/>
          </a:bodyPr>
          <a:lstStyle/>
          <a:p>
            <a:r>
              <a:rPr lang="en-US" sz="6600" b="1" i="1" dirty="0" err="1" smtClean="0">
                <a:latin typeface="French Script MT" pitchFamily="66" charset="0"/>
              </a:rPr>
              <a:t>Lorem</a:t>
            </a:r>
            <a:r>
              <a:rPr lang="en-US" sz="6600" b="1" i="1" dirty="0" smtClean="0">
                <a:latin typeface="French Script MT" pitchFamily="66" charset="0"/>
              </a:rPr>
              <a:t> </a:t>
            </a:r>
            <a:r>
              <a:rPr lang="en-US" sz="6600" b="1" i="1" dirty="0" err="1" smtClean="0">
                <a:latin typeface="French Script MT" pitchFamily="66" charset="0"/>
              </a:rPr>
              <a:t>ipsum</a:t>
            </a:r>
            <a:r>
              <a:rPr lang="en-US" sz="6600" b="1" i="1" dirty="0" smtClean="0">
                <a:latin typeface="French Script MT" pitchFamily="66" charset="0"/>
              </a:rPr>
              <a:t> 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1316" y="2555776"/>
            <a:ext cx="3600450" cy="1816472"/>
          </a:xfrm>
        </p:spPr>
        <p:txBody>
          <a:bodyPr>
            <a:normAutofit lnSpcReduction="10000"/>
          </a:bodyPr>
          <a:lstStyle/>
          <a:p>
            <a:r>
              <a:rPr lang="en-US" sz="2800" i="1" dirty="0" err="1">
                <a:latin typeface="French Script MT" pitchFamily="66" charset="0"/>
              </a:rPr>
              <a:t>Lorem</a:t>
            </a:r>
            <a:r>
              <a:rPr lang="en-US" sz="2800" i="1" dirty="0">
                <a:latin typeface="French Script MT" pitchFamily="66" charset="0"/>
              </a:rPr>
              <a:t> </a:t>
            </a:r>
            <a:r>
              <a:rPr lang="en-US" sz="2800" i="1" dirty="0" err="1">
                <a:latin typeface="French Script MT" pitchFamily="66" charset="0"/>
              </a:rPr>
              <a:t>ipsum</a:t>
            </a:r>
            <a:r>
              <a:rPr lang="en-US" sz="2800" i="1" dirty="0">
                <a:latin typeface="French Script MT" pitchFamily="66" charset="0"/>
              </a:rPr>
              <a:t> dolor sit </a:t>
            </a:r>
            <a:r>
              <a:rPr lang="en-US" sz="2800" i="1" dirty="0" err="1">
                <a:latin typeface="French Script MT" pitchFamily="66" charset="0"/>
              </a:rPr>
              <a:t>amet</a:t>
            </a:r>
            <a:r>
              <a:rPr lang="en-US" sz="2800" i="1" dirty="0">
                <a:latin typeface="French Script MT" pitchFamily="66" charset="0"/>
              </a:rPr>
              <a:t>, </a:t>
            </a:r>
            <a:r>
              <a:rPr lang="en-US" sz="2800" i="1" dirty="0" err="1">
                <a:latin typeface="French Script MT" pitchFamily="66" charset="0"/>
              </a:rPr>
              <a:t>consectetur</a:t>
            </a:r>
            <a:r>
              <a:rPr lang="en-US" sz="2800" i="1" dirty="0">
                <a:latin typeface="French Script MT" pitchFamily="66" charset="0"/>
              </a:rPr>
              <a:t> </a:t>
            </a:r>
            <a:r>
              <a:rPr lang="en-US" sz="2800" i="1" dirty="0" err="1">
                <a:latin typeface="French Script MT" pitchFamily="66" charset="0"/>
              </a:rPr>
              <a:t>adipisicing</a:t>
            </a:r>
            <a:r>
              <a:rPr lang="en-US" sz="2800" i="1" dirty="0">
                <a:latin typeface="French Script MT" pitchFamily="66" charset="0"/>
              </a:rPr>
              <a:t> </a:t>
            </a:r>
            <a:r>
              <a:rPr lang="en-US" sz="2800" i="1" dirty="0" err="1">
                <a:latin typeface="French Script MT" pitchFamily="66" charset="0"/>
              </a:rPr>
              <a:t>elit</a:t>
            </a:r>
            <a:r>
              <a:rPr lang="en-US" sz="2800" i="1" dirty="0">
                <a:latin typeface="French Script MT" pitchFamily="66" charset="0"/>
              </a:rPr>
              <a:t>, </a:t>
            </a:r>
            <a:r>
              <a:rPr lang="en-US" sz="2800" i="1" dirty="0" err="1">
                <a:latin typeface="French Script MT" pitchFamily="66" charset="0"/>
              </a:rPr>
              <a:t>sed</a:t>
            </a:r>
            <a:r>
              <a:rPr lang="en-US" sz="2800" i="1" dirty="0">
                <a:latin typeface="French Script MT" pitchFamily="66" charset="0"/>
              </a:rPr>
              <a:t> do </a:t>
            </a:r>
            <a:r>
              <a:rPr lang="en-US" sz="2800" i="1" dirty="0" err="1">
                <a:latin typeface="French Script MT" pitchFamily="66" charset="0"/>
              </a:rPr>
              <a:t>eiusmod</a:t>
            </a:r>
            <a:r>
              <a:rPr lang="en-US" sz="2800" i="1" dirty="0">
                <a:latin typeface="French Script MT" pitchFamily="66" charset="0"/>
              </a:rPr>
              <a:t> </a:t>
            </a:r>
            <a:r>
              <a:rPr lang="en-US" sz="2800" i="1" dirty="0" err="1">
                <a:latin typeface="French Script MT" pitchFamily="66" charset="0"/>
              </a:rPr>
              <a:t>tempor</a:t>
            </a:r>
            <a:r>
              <a:rPr lang="en-US" sz="2800" i="1" dirty="0">
                <a:latin typeface="French Script MT" pitchFamily="66" charset="0"/>
              </a:rPr>
              <a:t> </a:t>
            </a:r>
            <a:r>
              <a:rPr lang="en-US" sz="2800" i="1" dirty="0" err="1">
                <a:latin typeface="French Script MT" pitchFamily="66" charset="0"/>
              </a:rPr>
              <a:t>incididunt</a:t>
            </a:r>
            <a:r>
              <a:rPr lang="en-US" sz="2800" i="1" dirty="0">
                <a:latin typeface="French Script MT" pitchFamily="66" charset="0"/>
              </a:rPr>
              <a:t> </a:t>
            </a:r>
            <a:r>
              <a:rPr lang="en-US" sz="2800" i="1" dirty="0" err="1">
                <a:latin typeface="French Script MT" pitchFamily="66" charset="0"/>
              </a:rPr>
              <a:t>ut</a:t>
            </a:r>
            <a:r>
              <a:rPr lang="en-US" sz="2800" i="1" dirty="0">
                <a:latin typeface="French Script MT" pitchFamily="66" charset="0"/>
              </a:rPr>
              <a:t> </a:t>
            </a:r>
            <a:r>
              <a:rPr lang="en-US" sz="2800" i="1" dirty="0" err="1">
                <a:latin typeface="French Script MT" pitchFamily="66" charset="0"/>
              </a:rPr>
              <a:t>labore</a:t>
            </a:r>
            <a:r>
              <a:rPr lang="en-US" sz="2800" i="1" dirty="0">
                <a:latin typeface="French Script MT" pitchFamily="66" charset="0"/>
              </a:rPr>
              <a:t> et </a:t>
            </a:r>
            <a:r>
              <a:rPr lang="en-US" sz="2800" i="1" dirty="0" err="1">
                <a:latin typeface="French Script MT" pitchFamily="66" charset="0"/>
              </a:rPr>
              <a:t>dolore</a:t>
            </a:r>
            <a:r>
              <a:rPr lang="en-US" sz="2800" i="1" dirty="0">
                <a:latin typeface="French Script MT" pitchFamily="66" charset="0"/>
              </a:rPr>
              <a:t> magna </a:t>
            </a:r>
            <a:r>
              <a:rPr lang="en-US" sz="2800" i="1" dirty="0" err="1">
                <a:latin typeface="French Script MT" pitchFamily="66" charset="0"/>
              </a:rPr>
              <a:t>aliqua</a:t>
            </a:r>
            <a:r>
              <a:rPr lang="en-US" sz="2800" i="1" dirty="0">
                <a:latin typeface="French Script MT" pitchFamily="66" charset="0"/>
              </a:rPr>
              <a:t>.</a:t>
            </a:r>
            <a:r>
              <a:rPr lang="en-US" i="1" dirty="0"/>
              <a:t>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478" y="3635896"/>
            <a:ext cx="5956126" cy="59561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9542" y="1303764"/>
            <a:ext cx="342914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i="1" dirty="0" smtClean="0">
                <a:latin typeface="French Script MT" pitchFamily="66" charset="0"/>
              </a:rPr>
              <a:t>dolor sit </a:t>
            </a:r>
            <a:r>
              <a:rPr lang="en-US" sz="6600" b="1" i="1" dirty="0" err="1" smtClean="0">
                <a:latin typeface="French Script MT" pitchFamily="66" charset="0"/>
              </a:rPr>
              <a:t>amet</a:t>
            </a:r>
            <a:endParaRPr lang="en-US" sz="6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8892480"/>
            <a:ext cx="5143500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3478" y="84511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www.hijrahacademy.com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1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Lorem ipsum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 dolor sit amet</dc:title>
  <dc:creator>ASUS</dc:creator>
  <cp:lastModifiedBy>ASUS</cp:lastModifiedBy>
  <cp:revision>2</cp:revision>
  <dcterms:created xsi:type="dcterms:W3CDTF">2020-12-23T04:41:50Z</dcterms:created>
  <dcterms:modified xsi:type="dcterms:W3CDTF">2020-12-23T04:56:29Z</dcterms:modified>
</cp:coreProperties>
</file>