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91" y="-101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E900-9F77-4027-AE9A-66F1FB83512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F4DE-03DF-4E8F-A14F-C7A0591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9502" y="1979712"/>
            <a:ext cx="4320480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7" y="1187625"/>
            <a:ext cx="4896544" cy="1224135"/>
          </a:xfrm>
        </p:spPr>
        <p:txBody>
          <a:bodyPr>
            <a:noAutofit/>
          </a:bodyPr>
          <a:lstStyle/>
          <a:p>
            <a:r>
              <a:rPr lang="en-US" sz="5400" i="1" dirty="0" err="1" smtClean="0">
                <a:latin typeface="Gill Sans Ultra Bold Condensed" pitchFamily="34" charset="0"/>
              </a:rPr>
              <a:t>Lorem</a:t>
            </a:r>
            <a:r>
              <a:rPr lang="en-US" sz="5400" i="1" dirty="0" smtClean="0">
                <a:latin typeface="Gill Sans Ultra Bold Condensed" pitchFamily="34" charset="0"/>
              </a:rPr>
              <a:t> </a:t>
            </a:r>
            <a:r>
              <a:rPr lang="en-US" sz="5400" i="1" dirty="0" err="1" smtClean="0">
                <a:latin typeface="Gill Sans Ultra Bold Condensed" pitchFamily="34" charset="0"/>
              </a:rPr>
              <a:t>ipsum</a:t>
            </a:r>
            <a:endParaRPr lang="en-US" sz="5400" i="1" dirty="0">
              <a:latin typeface="Gill Sans Ultra Bold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558" y="2504276"/>
            <a:ext cx="4032448" cy="1923708"/>
          </a:xfrm>
        </p:spPr>
        <p:txBody>
          <a:bodyPr>
            <a:normAutofit/>
          </a:bodyPr>
          <a:lstStyle/>
          <a:p>
            <a:r>
              <a:rPr lang="en-US" sz="2400" i="1" dirty="0" err="1"/>
              <a:t>Lorem</a:t>
            </a:r>
            <a:r>
              <a:rPr lang="en-US" sz="2400" i="1" dirty="0"/>
              <a:t> </a:t>
            </a:r>
            <a:r>
              <a:rPr lang="en-US" sz="2400" i="1" dirty="0" err="1"/>
              <a:t>ipsum</a:t>
            </a:r>
            <a:r>
              <a:rPr lang="en-US" sz="2400" i="1" dirty="0"/>
              <a:t> dolor sit </a:t>
            </a:r>
            <a:r>
              <a:rPr lang="en-US" sz="2400" i="1" dirty="0" err="1"/>
              <a:t>amet</a:t>
            </a:r>
            <a:r>
              <a:rPr lang="en-US" sz="2400" i="1" dirty="0"/>
              <a:t>, </a:t>
            </a:r>
            <a:r>
              <a:rPr lang="en-US" sz="2400" i="1" dirty="0" err="1"/>
              <a:t>consectetur</a:t>
            </a:r>
            <a:r>
              <a:rPr lang="en-US" sz="2400" i="1" dirty="0"/>
              <a:t> </a:t>
            </a:r>
            <a:r>
              <a:rPr lang="en-US" sz="2400" i="1" dirty="0" err="1"/>
              <a:t>adipisicing</a:t>
            </a:r>
            <a:r>
              <a:rPr lang="en-US" sz="2400" i="1" dirty="0"/>
              <a:t> </a:t>
            </a:r>
            <a:r>
              <a:rPr lang="en-US" sz="2400" i="1" dirty="0" err="1"/>
              <a:t>elit</a:t>
            </a:r>
            <a:r>
              <a:rPr lang="en-US" sz="2400" i="1" dirty="0"/>
              <a:t>, </a:t>
            </a:r>
            <a:r>
              <a:rPr lang="en-US" sz="2400" i="1" dirty="0" err="1"/>
              <a:t>sed</a:t>
            </a:r>
            <a:r>
              <a:rPr lang="en-US" sz="2400" i="1" dirty="0"/>
              <a:t> do </a:t>
            </a:r>
            <a:r>
              <a:rPr lang="en-US" sz="2400" i="1" dirty="0" err="1"/>
              <a:t>eiusmod</a:t>
            </a:r>
            <a:r>
              <a:rPr lang="en-US" sz="2400" i="1" dirty="0"/>
              <a:t> </a:t>
            </a:r>
            <a:r>
              <a:rPr lang="en-US" sz="2400" i="1" dirty="0" err="1"/>
              <a:t>tempor</a:t>
            </a:r>
            <a:r>
              <a:rPr lang="en-US" sz="2400" i="1" dirty="0"/>
              <a:t> </a:t>
            </a:r>
            <a:r>
              <a:rPr lang="en-US" sz="2400" i="1" dirty="0" err="1"/>
              <a:t>incididunt</a:t>
            </a:r>
            <a:r>
              <a:rPr lang="en-US" sz="2400" i="1" dirty="0"/>
              <a:t> </a:t>
            </a:r>
            <a:r>
              <a:rPr lang="en-US" sz="2400" i="1" dirty="0" err="1"/>
              <a:t>ut</a:t>
            </a:r>
            <a:r>
              <a:rPr lang="en-US" sz="2400" i="1" dirty="0"/>
              <a:t> </a:t>
            </a:r>
            <a:r>
              <a:rPr lang="en-US" sz="2400" i="1" dirty="0" err="1"/>
              <a:t>labore</a:t>
            </a:r>
            <a:r>
              <a:rPr lang="en-US" sz="2400" i="1" dirty="0"/>
              <a:t> et </a:t>
            </a:r>
            <a:r>
              <a:rPr lang="en-US" sz="2400" i="1" dirty="0" err="1"/>
              <a:t>dolore</a:t>
            </a:r>
            <a:r>
              <a:rPr lang="en-US" sz="2400" i="1" dirty="0"/>
              <a:t> magna </a:t>
            </a:r>
            <a:r>
              <a:rPr lang="en-US" sz="2400" i="1" dirty="0" err="1"/>
              <a:t>aliqua</a:t>
            </a:r>
            <a:r>
              <a:rPr lang="en-US" sz="2400" i="1" dirty="0"/>
              <a:t>. 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" y="4263460"/>
            <a:ext cx="3919364" cy="3919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409" y="863580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9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Lorem ipsum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2020-12-23T04:56:38Z</dcterms:created>
  <dcterms:modified xsi:type="dcterms:W3CDTF">2020-12-23T07:03:24Z</dcterms:modified>
</cp:coreProperties>
</file>