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143500" cy="91440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3091" y="-101"/>
      </p:cViewPr>
      <p:guideLst>
        <p:guide orient="horz" pos="2880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2840568"/>
            <a:ext cx="4371975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1041-2561-4056-BABF-046FE30B849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BB30-7B03-436F-B669-842009B6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1041-2561-4056-BABF-046FE30B849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BB30-7B03-436F-B669-842009B6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0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366185"/>
            <a:ext cx="1157288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366185"/>
            <a:ext cx="3386138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1041-2561-4056-BABF-046FE30B849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BB30-7B03-436F-B669-842009B6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1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1041-2561-4056-BABF-046FE30B849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BB30-7B03-436F-B669-842009B6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6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01" y="5875867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301" y="3875618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1041-2561-4056-BABF-046FE30B849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BB30-7B03-436F-B669-842009B6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5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133601"/>
            <a:ext cx="2271713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4612" y="2133601"/>
            <a:ext cx="2271713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1041-2561-4056-BABF-046FE30B849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BB30-7B03-436F-B669-842009B6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046817"/>
            <a:ext cx="227260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12827" y="2046817"/>
            <a:ext cx="227349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12827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1041-2561-4056-BABF-046FE30B849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BB30-7B03-436F-B669-842009B6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5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1041-2561-4056-BABF-046FE30B849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BB30-7B03-436F-B669-842009B6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5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1041-2561-4056-BABF-046FE30B849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BB30-7B03-436F-B669-842009B6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2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4067"/>
            <a:ext cx="169217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966" y="364067"/>
            <a:ext cx="2875359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175" y="1913467"/>
            <a:ext cx="169217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1041-2561-4056-BABF-046FE30B849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BB30-7B03-436F-B669-842009B6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162" y="6400800"/>
            <a:ext cx="30861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162" y="7156451"/>
            <a:ext cx="30861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1041-2561-4056-BABF-046FE30B849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BB30-7B03-436F-B669-842009B6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5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133601"/>
            <a:ext cx="462915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51041-2561-4056-BABF-046FE30B849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7363" y="8475134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6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BBB30-7B03-436F-B669-842009B6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4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55620" y="827584"/>
            <a:ext cx="4287879" cy="1728192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3518" y="3395537"/>
            <a:ext cx="4320480" cy="295232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620" y="827584"/>
            <a:ext cx="4155951" cy="1872208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Papyrus" pitchFamily="66" charset="0"/>
              </a:rPr>
              <a:t>Quote Of The Day</a:t>
            </a:r>
            <a:endParaRPr lang="en-US" sz="4800" b="1" dirty="0">
              <a:latin typeface="Papyru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235" y="3655628"/>
            <a:ext cx="3600450" cy="2336800"/>
          </a:xfrm>
        </p:spPr>
        <p:txBody>
          <a:bodyPr>
            <a:normAutofit fontScale="77500" lnSpcReduction="20000"/>
          </a:bodyPr>
          <a:lstStyle/>
          <a:p>
            <a:r>
              <a:rPr lang="en-US" sz="2600" i="1" dirty="0" err="1">
                <a:solidFill>
                  <a:schemeClr val="tx1"/>
                </a:solidFill>
                <a:latin typeface="Bahnschrift Light SemiCondensed" pitchFamily="34" charset="0"/>
              </a:rPr>
              <a:t>Lorem</a:t>
            </a:r>
            <a:r>
              <a:rPr lang="en-US" sz="2600" i="1" dirty="0">
                <a:solidFill>
                  <a:schemeClr val="tx1"/>
                </a:solidFill>
                <a:latin typeface="Bahnschrift Light SemiCondensed" pitchFamily="34" charset="0"/>
              </a:rPr>
              <a:t> </a:t>
            </a:r>
            <a:r>
              <a:rPr lang="en-US" sz="2600" i="1" dirty="0" err="1">
                <a:solidFill>
                  <a:schemeClr val="tx1"/>
                </a:solidFill>
                <a:latin typeface="Bahnschrift Light SemiCondensed" pitchFamily="34" charset="0"/>
              </a:rPr>
              <a:t>ipsum</a:t>
            </a:r>
            <a:r>
              <a:rPr lang="en-US" sz="2600" i="1" dirty="0">
                <a:solidFill>
                  <a:schemeClr val="tx1"/>
                </a:solidFill>
                <a:latin typeface="Bahnschrift Light SemiCondensed" pitchFamily="34" charset="0"/>
              </a:rPr>
              <a:t> dolor sit </a:t>
            </a:r>
            <a:r>
              <a:rPr lang="en-US" sz="2600" i="1" dirty="0" err="1">
                <a:solidFill>
                  <a:schemeClr val="tx1"/>
                </a:solidFill>
                <a:latin typeface="Bahnschrift Light SemiCondensed" pitchFamily="34" charset="0"/>
              </a:rPr>
              <a:t>amet</a:t>
            </a:r>
            <a:r>
              <a:rPr lang="en-US" sz="2600" i="1" dirty="0">
                <a:solidFill>
                  <a:schemeClr val="tx1"/>
                </a:solidFill>
                <a:latin typeface="Bahnschrift Light SemiCondensed" pitchFamily="34" charset="0"/>
              </a:rPr>
              <a:t>, </a:t>
            </a:r>
            <a:r>
              <a:rPr lang="en-US" sz="2600" i="1" dirty="0" err="1">
                <a:solidFill>
                  <a:schemeClr val="tx1"/>
                </a:solidFill>
                <a:latin typeface="Bahnschrift Light SemiCondensed" pitchFamily="34" charset="0"/>
              </a:rPr>
              <a:t>consectetur</a:t>
            </a:r>
            <a:r>
              <a:rPr lang="en-US" sz="2600" i="1" dirty="0">
                <a:solidFill>
                  <a:schemeClr val="tx1"/>
                </a:solidFill>
                <a:latin typeface="Bahnschrift Light SemiCondensed" pitchFamily="34" charset="0"/>
              </a:rPr>
              <a:t> </a:t>
            </a:r>
            <a:r>
              <a:rPr lang="en-US" sz="2600" i="1" dirty="0" err="1">
                <a:solidFill>
                  <a:schemeClr val="tx1"/>
                </a:solidFill>
                <a:latin typeface="Bahnschrift Light SemiCondensed" pitchFamily="34" charset="0"/>
              </a:rPr>
              <a:t>adipisicing</a:t>
            </a:r>
            <a:r>
              <a:rPr lang="en-US" sz="2600" i="1" dirty="0">
                <a:solidFill>
                  <a:schemeClr val="tx1"/>
                </a:solidFill>
                <a:latin typeface="Bahnschrift Light SemiCondensed" pitchFamily="34" charset="0"/>
              </a:rPr>
              <a:t> </a:t>
            </a:r>
            <a:r>
              <a:rPr lang="en-US" sz="2600" i="1" dirty="0" err="1">
                <a:solidFill>
                  <a:schemeClr val="tx1"/>
                </a:solidFill>
                <a:latin typeface="Bahnschrift Light SemiCondensed" pitchFamily="34" charset="0"/>
              </a:rPr>
              <a:t>elit</a:t>
            </a:r>
            <a:r>
              <a:rPr lang="en-US" sz="2600" i="1" dirty="0">
                <a:solidFill>
                  <a:schemeClr val="tx1"/>
                </a:solidFill>
                <a:latin typeface="Bahnschrift Light SemiCondensed" pitchFamily="34" charset="0"/>
              </a:rPr>
              <a:t>, </a:t>
            </a:r>
            <a:r>
              <a:rPr lang="en-US" sz="2600" i="1" dirty="0" err="1">
                <a:solidFill>
                  <a:schemeClr val="tx1"/>
                </a:solidFill>
                <a:latin typeface="Bahnschrift Light SemiCondensed" pitchFamily="34" charset="0"/>
              </a:rPr>
              <a:t>sed</a:t>
            </a:r>
            <a:r>
              <a:rPr lang="en-US" sz="2600" i="1" dirty="0">
                <a:solidFill>
                  <a:schemeClr val="tx1"/>
                </a:solidFill>
                <a:latin typeface="Bahnschrift Light SemiCondensed" pitchFamily="34" charset="0"/>
              </a:rPr>
              <a:t> do </a:t>
            </a:r>
            <a:r>
              <a:rPr lang="en-US" sz="2600" i="1" dirty="0" err="1">
                <a:solidFill>
                  <a:schemeClr val="tx1"/>
                </a:solidFill>
                <a:latin typeface="Bahnschrift Light SemiCondensed" pitchFamily="34" charset="0"/>
              </a:rPr>
              <a:t>eiusmod</a:t>
            </a:r>
            <a:r>
              <a:rPr lang="en-US" sz="2600" i="1" dirty="0">
                <a:solidFill>
                  <a:schemeClr val="tx1"/>
                </a:solidFill>
                <a:latin typeface="Bahnschrift Light SemiCondensed" pitchFamily="34" charset="0"/>
              </a:rPr>
              <a:t> </a:t>
            </a:r>
            <a:r>
              <a:rPr lang="en-US" sz="2600" i="1" dirty="0" err="1">
                <a:solidFill>
                  <a:schemeClr val="tx1"/>
                </a:solidFill>
                <a:latin typeface="Bahnschrift Light SemiCondensed" pitchFamily="34" charset="0"/>
              </a:rPr>
              <a:t>tempor</a:t>
            </a:r>
            <a:r>
              <a:rPr lang="en-US" sz="2600" i="1" dirty="0">
                <a:solidFill>
                  <a:schemeClr val="tx1"/>
                </a:solidFill>
                <a:latin typeface="Bahnschrift Light SemiCondensed" pitchFamily="34" charset="0"/>
              </a:rPr>
              <a:t> </a:t>
            </a:r>
            <a:r>
              <a:rPr lang="en-US" sz="2600" i="1" dirty="0" err="1">
                <a:solidFill>
                  <a:schemeClr val="tx1"/>
                </a:solidFill>
                <a:latin typeface="Bahnschrift Light SemiCondensed" pitchFamily="34" charset="0"/>
              </a:rPr>
              <a:t>incididunt</a:t>
            </a:r>
            <a:r>
              <a:rPr lang="en-US" sz="2600" i="1" dirty="0">
                <a:solidFill>
                  <a:schemeClr val="tx1"/>
                </a:solidFill>
                <a:latin typeface="Bahnschrift Light SemiCondensed" pitchFamily="34" charset="0"/>
              </a:rPr>
              <a:t> </a:t>
            </a:r>
            <a:r>
              <a:rPr lang="en-US" sz="2600" i="1" dirty="0" err="1">
                <a:solidFill>
                  <a:schemeClr val="tx1"/>
                </a:solidFill>
                <a:latin typeface="Bahnschrift Light SemiCondensed" pitchFamily="34" charset="0"/>
              </a:rPr>
              <a:t>ut</a:t>
            </a:r>
            <a:r>
              <a:rPr lang="en-US" sz="2600" i="1" dirty="0">
                <a:solidFill>
                  <a:schemeClr val="tx1"/>
                </a:solidFill>
                <a:latin typeface="Bahnschrift Light SemiCondensed" pitchFamily="34" charset="0"/>
              </a:rPr>
              <a:t> </a:t>
            </a:r>
            <a:r>
              <a:rPr lang="en-US" sz="2600" i="1" dirty="0" err="1">
                <a:solidFill>
                  <a:schemeClr val="tx1"/>
                </a:solidFill>
                <a:latin typeface="Bahnschrift Light SemiCondensed" pitchFamily="34" charset="0"/>
              </a:rPr>
              <a:t>labore</a:t>
            </a:r>
            <a:r>
              <a:rPr lang="en-US" sz="2600" i="1" dirty="0">
                <a:solidFill>
                  <a:schemeClr val="tx1"/>
                </a:solidFill>
                <a:latin typeface="Bahnschrift Light SemiCondensed" pitchFamily="34" charset="0"/>
              </a:rPr>
              <a:t> et </a:t>
            </a:r>
            <a:r>
              <a:rPr lang="en-US" sz="2600" i="1" dirty="0" err="1">
                <a:solidFill>
                  <a:schemeClr val="tx1"/>
                </a:solidFill>
                <a:latin typeface="Bahnschrift Light SemiCondensed" pitchFamily="34" charset="0"/>
              </a:rPr>
              <a:t>dolore</a:t>
            </a:r>
            <a:r>
              <a:rPr lang="en-US" sz="2600" i="1" dirty="0">
                <a:solidFill>
                  <a:schemeClr val="tx1"/>
                </a:solidFill>
                <a:latin typeface="Bahnschrift Light SemiCondensed" pitchFamily="34" charset="0"/>
              </a:rPr>
              <a:t> magna </a:t>
            </a:r>
            <a:r>
              <a:rPr lang="en-US" sz="2600" i="1" dirty="0" err="1">
                <a:solidFill>
                  <a:schemeClr val="tx1"/>
                </a:solidFill>
                <a:latin typeface="Bahnschrift Light SemiCondensed" pitchFamily="34" charset="0"/>
              </a:rPr>
              <a:t>aliqua</a:t>
            </a:r>
            <a:r>
              <a:rPr lang="en-US" sz="2600" i="1" dirty="0" smtClean="0">
                <a:solidFill>
                  <a:schemeClr val="tx1"/>
                </a:solidFill>
                <a:latin typeface="Bahnschrift Light SemiCondensed" pitchFamily="34" charset="0"/>
              </a:rPr>
              <a:t>. </a:t>
            </a:r>
            <a:r>
              <a:rPr lang="en-US" sz="2600" i="1" dirty="0"/>
              <a:t> </a:t>
            </a:r>
            <a:r>
              <a:rPr lang="en-US" sz="2600" i="1" dirty="0" err="1" smtClean="0">
                <a:solidFill>
                  <a:schemeClr val="tx1"/>
                </a:solidFill>
                <a:latin typeface="Bahnschrift Light SemiCondensed" pitchFamily="34" charset="0"/>
              </a:rPr>
              <a:t>Lorem</a:t>
            </a:r>
            <a:r>
              <a:rPr lang="en-US" sz="2600" i="1" dirty="0" smtClean="0">
                <a:solidFill>
                  <a:schemeClr val="tx1"/>
                </a:solidFill>
                <a:latin typeface="Bahnschrift Light SemiCondensed" pitchFamily="34" charset="0"/>
              </a:rPr>
              <a:t> </a:t>
            </a:r>
            <a:r>
              <a:rPr lang="en-US" sz="2600" i="1" dirty="0" err="1" smtClean="0">
                <a:solidFill>
                  <a:schemeClr val="tx1"/>
                </a:solidFill>
                <a:latin typeface="Bahnschrift Light SemiCondensed" pitchFamily="34" charset="0"/>
              </a:rPr>
              <a:t>ipsum</a:t>
            </a:r>
            <a:r>
              <a:rPr lang="en-US" sz="2600" i="1" dirty="0" smtClean="0">
                <a:solidFill>
                  <a:schemeClr val="tx1"/>
                </a:solidFill>
                <a:latin typeface="Bahnschrift Light SemiCondensed" pitchFamily="34" charset="0"/>
              </a:rPr>
              <a:t> dolor sit </a:t>
            </a:r>
            <a:r>
              <a:rPr lang="en-US" sz="2600" i="1" dirty="0" err="1" smtClean="0">
                <a:solidFill>
                  <a:schemeClr val="tx1"/>
                </a:solidFill>
                <a:latin typeface="Bahnschrift Light SemiCondensed" pitchFamily="34" charset="0"/>
              </a:rPr>
              <a:t>amet</a:t>
            </a:r>
            <a:r>
              <a:rPr lang="en-US" sz="2600" i="1" dirty="0" smtClean="0">
                <a:solidFill>
                  <a:schemeClr val="tx1"/>
                </a:solidFill>
                <a:latin typeface="Bahnschrift Light SemiCondensed" pitchFamily="34" charset="0"/>
              </a:rPr>
              <a:t>, </a:t>
            </a:r>
            <a:r>
              <a:rPr lang="en-US" sz="2600" i="1" dirty="0" err="1" smtClean="0">
                <a:solidFill>
                  <a:schemeClr val="tx1"/>
                </a:solidFill>
                <a:latin typeface="Bahnschrift Light SemiCondensed" pitchFamily="34" charset="0"/>
              </a:rPr>
              <a:t>consectetur</a:t>
            </a:r>
            <a:r>
              <a:rPr lang="en-US" sz="2600" i="1" dirty="0" smtClean="0">
                <a:solidFill>
                  <a:schemeClr val="tx1"/>
                </a:solidFill>
                <a:latin typeface="Bahnschrift Light SemiCondensed" pitchFamily="34" charset="0"/>
              </a:rPr>
              <a:t> </a:t>
            </a:r>
            <a:r>
              <a:rPr lang="en-US" sz="2600" i="1" dirty="0" err="1" smtClean="0">
                <a:solidFill>
                  <a:schemeClr val="tx1"/>
                </a:solidFill>
                <a:latin typeface="Bahnschrift Light SemiCondensed" pitchFamily="34" charset="0"/>
              </a:rPr>
              <a:t>adipisicing</a:t>
            </a:r>
            <a:r>
              <a:rPr lang="en-US" sz="2600" i="1" dirty="0" smtClean="0">
                <a:solidFill>
                  <a:schemeClr val="tx1"/>
                </a:solidFill>
                <a:latin typeface="Bahnschrift Light SemiCondensed" pitchFamily="34" charset="0"/>
              </a:rPr>
              <a:t> </a:t>
            </a:r>
            <a:r>
              <a:rPr lang="en-US" sz="2600" i="1" dirty="0" err="1" smtClean="0">
                <a:solidFill>
                  <a:schemeClr val="tx1"/>
                </a:solidFill>
                <a:latin typeface="Bahnschrift Light SemiCondensed" pitchFamily="34" charset="0"/>
              </a:rPr>
              <a:t>elit</a:t>
            </a:r>
            <a:r>
              <a:rPr lang="en-US" sz="2600" i="1" dirty="0" smtClean="0">
                <a:solidFill>
                  <a:schemeClr val="tx1"/>
                </a:solidFill>
                <a:latin typeface="Bahnschrift Light SemiCondensed" pitchFamily="34" charset="0"/>
              </a:rPr>
              <a:t>, </a:t>
            </a:r>
            <a:r>
              <a:rPr lang="en-US" sz="2600" i="1" dirty="0" err="1" smtClean="0">
                <a:solidFill>
                  <a:schemeClr val="tx1"/>
                </a:solidFill>
                <a:latin typeface="Bahnschrift Light SemiCondensed" pitchFamily="34" charset="0"/>
              </a:rPr>
              <a:t>sed</a:t>
            </a:r>
            <a:r>
              <a:rPr lang="en-US" sz="2600" i="1" dirty="0" smtClean="0">
                <a:solidFill>
                  <a:schemeClr val="tx1"/>
                </a:solidFill>
                <a:latin typeface="Bahnschrift Light SemiCondensed" pitchFamily="34" charset="0"/>
              </a:rPr>
              <a:t> do </a:t>
            </a:r>
            <a:r>
              <a:rPr lang="en-US" sz="2600" i="1" dirty="0" err="1" smtClean="0">
                <a:solidFill>
                  <a:schemeClr val="tx1"/>
                </a:solidFill>
                <a:latin typeface="Bahnschrift Light SemiCondensed" pitchFamily="34" charset="0"/>
              </a:rPr>
              <a:t>eiusmod</a:t>
            </a:r>
            <a:r>
              <a:rPr lang="en-US" sz="2600" i="1" dirty="0" smtClean="0">
                <a:solidFill>
                  <a:schemeClr val="tx1"/>
                </a:solidFill>
                <a:latin typeface="Bahnschrift Light SemiCondensed" pitchFamily="34" charset="0"/>
              </a:rPr>
              <a:t> </a:t>
            </a:r>
            <a:r>
              <a:rPr lang="en-US" sz="2600" i="1" dirty="0" err="1" smtClean="0">
                <a:solidFill>
                  <a:schemeClr val="tx1"/>
                </a:solidFill>
                <a:latin typeface="Bahnschrift Light SemiCondensed" pitchFamily="34" charset="0"/>
              </a:rPr>
              <a:t>tempor</a:t>
            </a:r>
            <a:r>
              <a:rPr lang="en-US" sz="2600" i="1" dirty="0" smtClean="0">
                <a:solidFill>
                  <a:schemeClr val="tx1"/>
                </a:solidFill>
                <a:latin typeface="Bahnschrift Light SemiCondensed" pitchFamily="34" charset="0"/>
              </a:rPr>
              <a:t> </a:t>
            </a:r>
            <a:r>
              <a:rPr lang="en-US" sz="2600" i="1" dirty="0" err="1" smtClean="0">
                <a:solidFill>
                  <a:schemeClr val="tx1"/>
                </a:solidFill>
                <a:latin typeface="Bahnschrift Light SemiCondensed" pitchFamily="34" charset="0"/>
              </a:rPr>
              <a:t>incididunt</a:t>
            </a:r>
            <a:r>
              <a:rPr lang="en-US" sz="2600" i="1" dirty="0" smtClean="0">
                <a:solidFill>
                  <a:schemeClr val="tx1"/>
                </a:solidFill>
                <a:latin typeface="Bahnschrift Light SemiCondensed" pitchFamily="34" charset="0"/>
              </a:rPr>
              <a:t> </a:t>
            </a:r>
            <a:r>
              <a:rPr lang="en-US" sz="2600" i="1" dirty="0" err="1" smtClean="0">
                <a:solidFill>
                  <a:schemeClr val="tx1"/>
                </a:solidFill>
                <a:latin typeface="Bahnschrift Light SemiCondensed" pitchFamily="34" charset="0"/>
              </a:rPr>
              <a:t>ut</a:t>
            </a:r>
            <a:r>
              <a:rPr lang="en-US" sz="2600" i="1" dirty="0" smtClean="0">
                <a:solidFill>
                  <a:schemeClr val="tx1"/>
                </a:solidFill>
                <a:latin typeface="Bahnschrift Light SemiCondensed" pitchFamily="34" charset="0"/>
              </a:rPr>
              <a:t> </a:t>
            </a:r>
            <a:r>
              <a:rPr lang="en-US" sz="2600" i="1" dirty="0" err="1" smtClean="0">
                <a:solidFill>
                  <a:schemeClr val="tx1"/>
                </a:solidFill>
                <a:latin typeface="Bahnschrift Light SemiCondensed" pitchFamily="34" charset="0"/>
              </a:rPr>
              <a:t>labore</a:t>
            </a:r>
            <a:r>
              <a:rPr lang="en-US" sz="2600" i="1" dirty="0" smtClean="0">
                <a:solidFill>
                  <a:schemeClr val="tx1"/>
                </a:solidFill>
                <a:latin typeface="Bahnschrift Light SemiCondensed" pitchFamily="34" charset="0"/>
              </a:rPr>
              <a:t> et </a:t>
            </a:r>
            <a:r>
              <a:rPr lang="en-US" sz="2600" i="1" dirty="0" err="1" smtClean="0">
                <a:solidFill>
                  <a:schemeClr val="tx1"/>
                </a:solidFill>
                <a:latin typeface="Bahnschrift Light SemiCondensed" pitchFamily="34" charset="0"/>
              </a:rPr>
              <a:t>dolore</a:t>
            </a:r>
            <a:r>
              <a:rPr lang="en-US" sz="2600" i="1" dirty="0" smtClean="0">
                <a:solidFill>
                  <a:schemeClr val="tx1"/>
                </a:solidFill>
                <a:latin typeface="Bahnschrift Light SemiCondensed" pitchFamily="34" charset="0"/>
              </a:rPr>
              <a:t> magna </a:t>
            </a:r>
            <a:r>
              <a:rPr lang="en-US" sz="2600" i="1" dirty="0" err="1" smtClean="0">
                <a:solidFill>
                  <a:schemeClr val="tx1"/>
                </a:solidFill>
                <a:latin typeface="Bahnschrift Light SemiCondensed" pitchFamily="34" charset="0"/>
              </a:rPr>
              <a:t>aliqua</a:t>
            </a:r>
            <a:r>
              <a:rPr lang="en-US" sz="2600" i="1" dirty="0" smtClean="0">
                <a:solidFill>
                  <a:schemeClr val="tx1"/>
                </a:solidFill>
                <a:latin typeface="Bahnschrift Light SemiCondensed" pitchFamily="34" charset="0"/>
              </a:rPr>
              <a:t>. </a:t>
            </a:r>
            <a:r>
              <a:rPr lang="en-US" sz="2600" i="1" dirty="0" smtClean="0"/>
              <a:t> </a:t>
            </a:r>
            <a:endParaRPr lang="en-US" sz="2600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222" y="2350021"/>
            <a:ext cx="1995686" cy="19956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9502" y="841132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Light SemiCondensed" pitchFamily="34" charset="0"/>
              </a:rPr>
              <a:t>www.hijrahacademy.com</a:t>
            </a:r>
            <a:endParaRPr lang="en-US" dirty="0">
              <a:latin typeface="Bahnschrift Light Semi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157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27</Words>
  <Application>Microsoft Office PowerPoint</Application>
  <PresentationFormat>On-screen Show (16:9)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Quote Of The Day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4</cp:revision>
  <dcterms:created xsi:type="dcterms:W3CDTF">2020-12-23T07:03:45Z</dcterms:created>
  <dcterms:modified xsi:type="dcterms:W3CDTF">2020-12-23T08:13:11Z</dcterms:modified>
</cp:coreProperties>
</file>