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3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4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88C74-313B-4D93-A8B6-C319DB5CE2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BDE5-2CDF-4F16-9A7A-24594500D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0" y="1259632"/>
            <a:ext cx="3867894" cy="5802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638" y="7548135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Lorem</a:t>
            </a:r>
            <a:r>
              <a:rPr lang="en-US" i="1" dirty="0"/>
              <a:t> </a:t>
            </a:r>
            <a:r>
              <a:rPr lang="en-US" i="1" dirty="0" err="1"/>
              <a:t>ipsum</a:t>
            </a:r>
            <a:r>
              <a:rPr lang="en-US" i="1" dirty="0"/>
              <a:t>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adipisicing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</a:t>
            </a:r>
            <a:r>
              <a:rPr lang="en-US" i="1" dirty="0" err="1"/>
              <a:t>sed</a:t>
            </a:r>
            <a:r>
              <a:rPr lang="en-US" i="1" dirty="0"/>
              <a:t>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</a:t>
            </a:r>
            <a:r>
              <a:rPr lang="en-US" i="1" dirty="0" err="1"/>
              <a:t>dolore</a:t>
            </a:r>
            <a:r>
              <a:rPr lang="en-US" i="1" dirty="0"/>
              <a:t> magna </a:t>
            </a:r>
            <a:r>
              <a:rPr lang="en-US" i="1" dirty="0" err="1"/>
              <a:t>aliqua</a:t>
            </a:r>
            <a:r>
              <a:rPr lang="en-US" i="1" dirty="0"/>
              <a:t>.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085" y="877466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www.hijrahacademy.com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067694" y="325780"/>
            <a:ext cx="293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Britannic Bold" pitchFamily="34" charset="0"/>
                <a:ea typeface="Segoe UI Black" pitchFamily="34" charset="0"/>
              </a:rPr>
              <a:t>Lorem</a:t>
            </a:r>
            <a:r>
              <a:rPr lang="en-US" sz="3600" dirty="0" smtClean="0">
                <a:latin typeface="Britannic Bold" pitchFamily="34" charset="0"/>
                <a:ea typeface="Segoe UI Black" pitchFamily="34" charset="0"/>
              </a:rPr>
              <a:t> </a:t>
            </a:r>
            <a:r>
              <a:rPr lang="en-US" sz="3600" dirty="0" err="1" smtClean="0">
                <a:latin typeface="Britannic Bold" pitchFamily="34" charset="0"/>
                <a:ea typeface="Segoe UI Black" pitchFamily="34" charset="0"/>
              </a:rPr>
              <a:t>ipsum</a:t>
            </a:r>
            <a:endParaRPr lang="en-US" sz="3600" dirty="0">
              <a:latin typeface="Britannic Bold" pitchFamily="34" charset="0"/>
              <a:ea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1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2020-12-23T08:13:34Z</dcterms:created>
  <dcterms:modified xsi:type="dcterms:W3CDTF">2020-12-23T08:22:07Z</dcterms:modified>
</cp:coreProperties>
</file>