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Open Sans Extra Bold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FFFF00"/>
            </a:gs>
            <a:gs pos="83000">
              <a:srgbClr val="FFFF00"/>
            </a:gs>
            <a:gs pos="100000">
              <a:srgbClr val="FFFF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57516" y="2133045"/>
            <a:ext cx="6337329" cy="5563039"/>
            <a:chOff x="0" y="0"/>
            <a:chExt cx="1913890" cy="16800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680052"/>
            </a:xfrm>
            <a:custGeom>
              <a:avLst/>
              <a:gdLst/>
              <a:ahLst/>
              <a:cxnLst/>
              <a:rect l="l" t="t" r="r" b="b"/>
              <a:pathLst>
                <a:path w="1913890" h="1680052">
                  <a:moveTo>
                    <a:pt x="0" y="0"/>
                  </a:moveTo>
                  <a:lnTo>
                    <a:pt x="1913890" y="0"/>
                  </a:lnTo>
                  <a:lnTo>
                    <a:pt x="1913890" y="1680052"/>
                  </a:lnTo>
                  <a:lnTo>
                    <a:pt x="0" y="1680052"/>
                  </a:lnTo>
                  <a:close/>
                </a:path>
              </a:pathLst>
            </a:custGeom>
            <a:solidFill>
              <a:srgbClr val="000000">
                <a:alpha val="9804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147991" y="8107004"/>
            <a:ext cx="6337329" cy="1122721"/>
            <a:chOff x="0" y="0"/>
            <a:chExt cx="1913890" cy="3390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339065"/>
            </a:xfrm>
            <a:custGeom>
              <a:avLst/>
              <a:gdLst/>
              <a:ahLst/>
              <a:cxnLst/>
              <a:rect l="l" t="t" r="r" b="b"/>
              <a:pathLst>
                <a:path w="1913890" h="339065">
                  <a:moveTo>
                    <a:pt x="0" y="0"/>
                  </a:moveTo>
                  <a:lnTo>
                    <a:pt x="1913890" y="0"/>
                  </a:lnTo>
                  <a:lnTo>
                    <a:pt x="1913890" y="339065"/>
                  </a:lnTo>
                  <a:lnTo>
                    <a:pt x="0" y="339065"/>
                  </a:lnTo>
                  <a:close/>
                </a:path>
              </a:pathLst>
            </a:custGeom>
            <a:solidFill>
              <a:srgbClr val="000000">
                <a:alpha val="9804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974835" y="1974835"/>
            <a:ext cx="6337329" cy="5563039"/>
            <a:chOff x="0" y="0"/>
            <a:chExt cx="1913890" cy="16800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680052"/>
            </a:xfrm>
            <a:custGeom>
              <a:avLst/>
              <a:gdLst/>
              <a:ahLst/>
              <a:cxnLst/>
              <a:rect l="l" t="t" r="r" b="b"/>
              <a:pathLst>
                <a:path w="1913890" h="1680052">
                  <a:moveTo>
                    <a:pt x="0" y="0"/>
                  </a:moveTo>
                  <a:lnTo>
                    <a:pt x="1913890" y="0"/>
                  </a:lnTo>
                  <a:lnTo>
                    <a:pt x="1913890" y="1680052"/>
                  </a:lnTo>
                  <a:lnTo>
                    <a:pt x="0" y="1680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974835" y="8009559"/>
            <a:ext cx="6337329" cy="1043712"/>
            <a:chOff x="0" y="0"/>
            <a:chExt cx="1913890" cy="3152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315204"/>
            </a:xfrm>
            <a:custGeom>
              <a:avLst/>
              <a:gdLst/>
              <a:ahLst/>
              <a:cxnLst/>
              <a:rect l="l" t="t" r="r" b="b"/>
              <a:pathLst>
                <a:path w="1913890" h="315204">
                  <a:moveTo>
                    <a:pt x="0" y="0"/>
                  </a:moveTo>
                  <a:lnTo>
                    <a:pt x="1913890" y="0"/>
                  </a:lnTo>
                  <a:lnTo>
                    <a:pt x="1913890" y="315204"/>
                  </a:lnTo>
                  <a:lnTo>
                    <a:pt x="0" y="315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8059379"/>
            <a:ext cx="8229600" cy="761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4"/>
              </a:lnSpc>
            </a:pPr>
            <a:r>
              <a:rPr lang="en-US" sz="4495" dirty="0">
                <a:solidFill>
                  <a:srgbClr val="FFD427"/>
                </a:solidFill>
                <a:latin typeface="Open Sans Extra Bold"/>
              </a:rPr>
              <a:t>STAY TUNED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859076" y="-403711"/>
            <a:ext cx="183053" cy="2737593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7774617" y="2123520"/>
            <a:ext cx="420724" cy="420724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92110"/>
            </a:solidFill>
          </p:spPr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350" t="49305"/>
          <a:stretch>
            <a:fillRect/>
          </a:stretch>
        </p:blipFill>
        <p:spPr>
          <a:xfrm>
            <a:off x="7902926" y="7181850"/>
            <a:ext cx="164106" cy="1387796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7774617" y="6990488"/>
            <a:ext cx="420724" cy="420724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92110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7774617" y="8321053"/>
            <a:ext cx="420724" cy="420724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92110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233716" y="-403711"/>
            <a:ext cx="183053" cy="273759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350" t="49305"/>
          <a:stretch>
            <a:fillRect/>
          </a:stretch>
        </p:blipFill>
        <p:spPr>
          <a:xfrm>
            <a:off x="2252662" y="7181850"/>
            <a:ext cx="164106" cy="1387796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33359" y="2123520"/>
            <a:ext cx="420724" cy="42072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9211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2133359" y="6990488"/>
            <a:ext cx="420724" cy="420724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92110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2133359" y="8321053"/>
            <a:ext cx="420724" cy="420724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92110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463178" y="3024723"/>
            <a:ext cx="9360643" cy="162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46"/>
              </a:lnSpc>
            </a:pPr>
            <a:r>
              <a:rPr lang="en-US" sz="9461" dirty="0">
                <a:solidFill>
                  <a:srgbClr val="FFD427"/>
                </a:solidFill>
                <a:latin typeface="Open Sans Extra Bold"/>
              </a:rPr>
              <a:t>COMING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80044" y="3953254"/>
            <a:ext cx="9726912" cy="235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0"/>
              </a:lnSpc>
            </a:pPr>
            <a:r>
              <a:rPr lang="en-US" sz="13757" dirty="0">
                <a:solidFill>
                  <a:srgbClr val="FFD427"/>
                </a:solidFill>
                <a:latin typeface="Open Sans Extra Bold"/>
              </a:rPr>
              <a:t>SOON</a:t>
            </a:r>
          </a:p>
        </p:txBody>
      </p:sp>
      <p:sp>
        <p:nvSpPr>
          <p:cNvPr id="30" name="TextBox 10"/>
          <p:cNvSpPr txBox="1"/>
          <p:nvPr/>
        </p:nvSpPr>
        <p:spPr>
          <a:xfrm>
            <a:off x="1016000" y="9290241"/>
            <a:ext cx="8229600" cy="67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4"/>
              </a:lnSpc>
            </a:pPr>
            <a:r>
              <a:rPr lang="en-US" sz="2000" dirty="0" smtClean="0">
                <a:latin typeface="Open Sans Extra Bold"/>
              </a:rPr>
              <a:t>@</a:t>
            </a:r>
            <a:r>
              <a:rPr lang="en-US" sz="2000" smtClean="0">
                <a:latin typeface="Open Sans Extra Bold"/>
              </a:rPr>
              <a:t>sosial_media_kalian</a:t>
            </a:r>
            <a:endParaRPr lang="en-US" sz="2000" dirty="0">
              <a:latin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 Extra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</dc:title>
  <cp:lastModifiedBy>USER</cp:lastModifiedBy>
  <cp:revision>5</cp:revision>
  <dcterms:created xsi:type="dcterms:W3CDTF">2006-08-16T00:00:00Z</dcterms:created>
  <dcterms:modified xsi:type="dcterms:W3CDTF">2022-03-28T07:50:58Z</dcterms:modified>
  <dc:identifier>DAE8Dly0kNs</dc:identifier>
</cp:coreProperties>
</file>