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More Sugar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654062" y="1774270"/>
            <a:ext cx="8883331" cy="528558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876267" y="4417061"/>
            <a:ext cx="6441598" cy="6736311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 rot="603727">
            <a:off x="8357786" y="1305780"/>
            <a:ext cx="1309021" cy="2057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955117">
            <a:off x="-595660" y="8247736"/>
            <a:ext cx="2821855" cy="229981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 rot="955117">
            <a:off x="7121464" y="-1338602"/>
            <a:ext cx="2821855" cy="2299812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156093" y="3132672"/>
            <a:ext cx="6754944" cy="1846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2"/>
              </a:lnSpc>
            </a:pPr>
            <a:r>
              <a:rPr lang="en-US" sz="3501" dirty="0">
                <a:solidFill>
                  <a:srgbClr val="000000"/>
                </a:solidFill>
                <a:latin typeface="More Sugar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Suara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yang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kita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dengar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dari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kerang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bukan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suara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ombak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laut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,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tapi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suara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aliran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darah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dalam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kepala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3501" dirty="0" err="1">
                <a:solidFill>
                  <a:srgbClr val="000000"/>
                </a:solidFill>
                <a:latin typeface="+mj-lt"/>
              </a:rPr>
              <a:t>kita</a:t>
            </a:r>
            <a:r>
              <a:rPr lang="en-US" sz="3501" dirty="0">
                <a:solidFill>
                  <a:srgbClr val="000000"/>
                </a:solidFill>
                <a:latin typeface="+mj-l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83487" y="906902"/>
            <a:ext cx="4774414" cy="19630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11"/>
              </a:lnSpc>
            </a:pPr>
            <a:r>
              <a:rPr lang="en-US" sz="8929" b="1" spc="187" dirty="0" err="1">
                <a:solidFill>
                  <a:srgbClr val="263951"/>
                </a:solidFill>
                <a:latin typeface="+mj-lt"/>
              </a:rPr>
              <a:t>Fakta</a:t>
            </a:r>
            <a:r>
              <a:rPr lang="en-US" sz="8929" b="1" spc="187" dirty="0">
                <a:solidFill>
                  <a:srgbClr val="263951"/>
                </a:solidFill>
                <a:latin typeface="+mj-lt"/>
              </a:rPr>
              <a:t> </a:t>
            </a:r>
            <a:r>
              <a:rPr lang="en-US" sz="8929" b="1" spc="187" dirty="0" err="1">
                <a:solidFill>
                  <a:srgbClr val="263951"/>
                </a:solidFill>
                <a:latin typeface="+mj-lt"/>
              </a:rPr>
              <a:t>Unik</a:t>
            </a:r>
            <a:endParaRPr lang="en-US" sz="8929" b="1" spc="187" dirty="0">
              <a:solidFill>
                <a:srgbClr val="263951"/>
              </a:solidFill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More Sugar</vt:lpstr>
      <vt:lpstr>Calibri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day10</dc:title>
  <cp:lastModifiedBy>USER</cp:lastModifiedBy>
  <cp:revision>2</cp:revision>
  <dcterms:created xsi:type="dcterms:W3CDTF">2006-08-16T00:00:00Z</dcterms:created>
  <dcterms:modified xsi:type="dcterms:W3CDTF">2022-03-29T01:29:54Z</dcterms:modified>
  <dc:identifier>DAE8OAP-yt8</dc:identifier>
</cp:coreProperties>
</file>