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571500" y="1028700"/>
            <a:ext cx="9144000" cy="8229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 rot="346188">
            <a:off x="1563935" y="1884340"/>
            <a:ext cx="7246542" cy="6847982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 rot="-921953">
            <a:off x="1585794" y="646109"/>
            <a:ext cx="7115412" cy="3584389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28700" y="1769495"/>
            <a:ext cx="8229600" cy="11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sz="6963" spc="139" dirty="0">
                <a:solidFill>
                  <a:srgbClr val="000000"/>
                </a:solidFill>
                <a:latin typeface="+mj-lt"/>
              </a:rPr>
              <a:t>MYTH OR FACT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8935085"/>
            <a:ext cx="8229600" cy="324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 spc="697" dirty="0" smtClean="0">
                <a:solidFill>
                  <a:srgbClr val="000000"/>
                </a:solidFill>
                <a:latin typeface="+mj-lt"/>
              </a:rPr>
              <a:t>@</a:t>
            </a:r>
            <a:r>
              <a:rPr lang="en-US" sz="1900" spc="697" dirty="0" err="1" smtClean="0">
                <a:solidFill>
                  <a:srgbClr val="000000"/>
                </a:solidFill>
                <a:latin typeface="+mj-lt"/>
              </a:rPr>
              <a:t>social_media_kalian</a:t>
            </a:r>
            <a:endParaRPr lang="en-US" sz="1900" spc="697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221164" y="4551131"/>
            <a:ext cx="5844671" cy="2406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699" dirty="0">
                <a:solidFill>
                  <a:srgbClr val="000000"/>
                </a:solidFill>
                <a:latin typeface="+mj-lt"/>
              </a:rPr>
              <a:t>Lorem ipsum dolor sit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amet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consectetur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adipiscing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elit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. Nam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vel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dui in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est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finibus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commodo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quis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sed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nisi.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Pellentesque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nunc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ligula,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suscipit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id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leo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ut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accumsan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egestas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2699" dirty="0" err="1">
                <a:solidFill>
                  <a:srgbClr val="000000"/>
                </a:solidFill>
                <a:latin typeface="+mj-lt"/>
              </a:rPr>
              <a:t>nulla</a:t>
            </a:r>
            <a:r>
              <a:rPr lang="en-US" sz="2699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266700" y="266700"/>
            <a:ext cx="1371600" cy="13716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Cantumkan</a:t>
            </a:r>
            <a:endParaRPr lang="en-US" dirty="0"/>
          </a:p>
          <a:p>
            <a:pPr algn="ctr"/>
            <a:r>
              <a:rPr lang="en-US" dirty="0" smtClean="0"/>
              <a:t>Logo</a:t>
            </a:r>
          </a:p>
          <a:p>
            <a:pPr algn="ctr"/>
            <a:r>
              <a:rPr lang="en-US" dirty="0" err="1" smtClean="0"/>
              <a:t>disini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USER</cp:lastModifiedBy>
  <cp:revision>3</cp:revision>
  <dcterms:created xsi:type="dcterms:W3CDTF">2006-08-16T00:00:00Z</dcterms:created>
  <dcterms:modified xsi:type="dcterms:W3CDTF">2022-03-29T01:32:04Z</dcterms:modified>
  <dc:identifier>DAE8OAP-yt8</dc:identifier>
</cp:coreProperties>
</file>