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877060" y="3520688"/>
            <a:ext cx="4532880" cy="332960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755553" y="3221587"/>
            <a:ext cx="2791073" cy="6000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755553" y="7031755"/>
            <a:ext cx="1872937" cy="52910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4055555" y="7119950"/>
            <a:ext cx="6407982" cy="75834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 rot="-6052727">
            <a:off x="8699689" y="-1797166"/>
            <a:ext cx="4114800" cy="379590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-977855">
            <a:off x="2034427" y="3292322"/>
            <a:ext cx="775088" cy="119244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2314799" flipH="1">
            <a:off x="7583453" y="5258898"/>
            <a:ext cx="702240" cy="948972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 rot="-10690819">
            <a:off x="-1168600" y="9499236"/>
            <a:ext cx="3017195" cy="219500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 rot="10241348">
            <a:off x="9579371" y="1212184"/>
            <a:ext cx="2355437" cy="107172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0">
            <a:alphaModFix amt="2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7934573" y="5733385"/>
            <a:ext cx="3759431" cy="617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740337" y="749628"/>
            <a:ext cx="1226473" cy="144079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251636" y="1021495"/>
            <a:ext cx="631049" cy="631049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186592" y="1057275"/>
            <a:ext cx="5913817" cy="5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4121" dirty="0" err="1">
                <a:solidFill>
                  <a:srgbClr val="603F2F"/>
                </a:solidFill>
                <a:latin typeface="+mj-lt"/>
              </a:rPr>
              <a:t>Berbuka</a:t>
            </a:r>
            <a:r>
              <a:rPr lang="en-US" sz="4121" dirty="0">
                <a:solidFill>
                  <a:srgbClr val="603F2F"/>
                </a:solidFill>
                <a:latin typeface="+mj-lt"/>
              </a:rPr>
              <a:t> </a:t>
            </a:r>
            <a:r>
              <a:rPr lang="en-US" sz="4121" dirty="0" err="1">
                <a:solidFill>
                  <a:srgbClr val="603F2F"/>
                </a:solidFill>
                <a:latin typeface="+mj-lt"/>
              </a:rPr>
              <a:t>puasa</a:t>
            </a:r>
            <a:r>
              <a:rPr lang="en-US" sz="4121" dirty="0">
                <a:solidFill>
                  <a:srgbClr val="603F2F"/>
                </a:solidFill>
                <a:latin typeface="+mj-lt"/>
              </a:rPr>
              <a:t> </a:t>
            </a:r>
            <a:r>
              <a:rPr lang="en-US" sz="4121" dirty="0" err="1">
                <a:solidFill>
                  <a:srgbClr val="603F2F"/>
                </a:solidFill>
                <a:latin typeface="+mj-lt"/>
              </a:rPr>
              <a:t>dengan</a:t>
            </a:r>
            <a:endParaRPr lang="en-US" sz="4121" dirty="0">
              <a:solidFill>
                <a:srgbClr val="603F2F"/>
              </a:solidFill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52427" y="1113353"/>
            <a:ext cx="5582146" cy="2427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10"/>
              </a:lnSpc>
            </a:pPr>
            <a:r>
              <a:rPr lang="en-US" sz="13936" b="1" dirty="0" err="1">
                <a:solidFill>
                  <a:srgbClr val="34241C"/>
                </a:solidFill>
                <a:latin typeface="+mj-lt"/>
              </a:rPr>
              <a:t>Kurma</a:t>
            </a:r>
            <a:endParaRPr lang="en-US" sz="13936" b="1" dirty="0">
              <a:solidFill>
                <a:srgbClr val="34241C"/>
              </a:solidFill>
              <a:latin typeface="+mj-l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24160" y="3266940"/>
            <a:ext cx="2563076" cy="55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97"/>
              </a:lnSpc>
            </a:pPr>
            <a:r>
              <a:rPr lang="en-US" sz="3283" dirty="0" err="1">
                <a:solidFill>
                  <a:srgbClr val="FFFFFF"/>
                </a:solidFill>
                <a:latin typeface="+mj-lt"/>
              </a:rPr>
              <a:t>Itu</a:t>
            </a:r>
            <a:r>
              <a:rPr lang="en-US" sz="3283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83" dirty="0" err="1">
                <a:solidFill>
                  <a:srgbClr val="FFFFFF"/>
                </a:solidFill>
                <a:latin typeface="+mj-lt"/>
              </a:rPr>
              <a:t>baik</a:t>
            </a:r>
            <a:r>
              <a:rPr lang="en-US" sz="3283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3283" dirty="0" err="1">
                <a:solidFill>
                  <a:srgbClr val="FFFFFF"/>
                </a:solidFill>
                <a:latin typeface="+mj-lt"/>
              </a:rPr>
              <a:t>loh</a:t>
            </a:r>
            <a:endParaRPr lang="en-US" sz="3283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81301" y="400452"/>
            <a:ext cx="3724397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@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Sosial_Media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Kalian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07860" y="7121075"/>
            <a:ext cx="8671279" cy="2356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3"/>
              </a:lnSpc>
            </a:pPr>
            <a:r>
              <a:rPr lang="en-US" sz="3043" dirty="0" err="1">
                <a:solidFill>
                  <a:srgbClr val="34241C"/>
                </a:solidFill>
                <a:latin typeface="+mj-lt"/>
              </a:rPr>
              <a:t>Karena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kandungan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glukosa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</a:p>
          <a:p>
            <a:pPr algn="ctr">
              <a:lnSpc>
                <a:spcPts val="3743"/>
              </a:lnSpc>
            </a:pPr>
            <a:r>
              <a:rPr lang="en-US" sz="3043" dirty="0" err="1">
                <a:solidFill>
                  <a:srgbClr val="34241C"/>
                </a:solidFill>
                <a:latin typeface="+mj-lt"/>
              </a:rPr>
              <a:t>sederhana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dalam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kandungan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kurma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ini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</a:p>
          <a:p>
            <a:pPr algn="ctr">
              <a:lnSpc>
                <a:spcPts val="3743"/>
              </a:lnSpc>
            </a:pPr>
            <a:r>
              <a:rPr lang="en-US" sz="3043" dirty="0" err="1">
                <a:solidFill>
                  <a:srgbClr val="34241C"/>
                </a:solidFill>
                <a:latin typeface="+mj-lt"/>
              </a:rPr>
              <a:t>mampu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menggantikan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energi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dengan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cepat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</a:p>
          <a:p>
            <a:pPr algn="ctr">
              <a:lnSpc>
                <a:spcPts val="3743"/>
              </a:lnSpc>
            </a:pPr>
            <a:r>
              <a:rPr lang="en-US" sz="3043" dirty="0" err="1">
                <a:solidFill>
                  <a:srgbClr val="34241C"/>
                </a:solidFill>
                <a:latin typeface="+mj-lt"/>
              </a:rPr>
              <a:t>sehingga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bisa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memulihkan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tenaga</a:t>
            </a:r>
            <a:endParaRPr lang="en-US" sz="3043" dirty="0">
              <a:solidFill>
                <a:srgbClr val="34241C"/>
              </a:solidFill>
              <a:latin typeface="+mj-lt"/>
            </a:endParaRPr>
          </a:p>
          <a:p>
            <a:pPr algn="ctr">
              <a:lnSpc>
                <a:spcPts val="3743"/>
              </a:lnSpc>
            </a:pPr>
            <a:r>
              <a:rPr lang="en-US" sz="3043" dirty="0" err="1">
                <a:solidFill>
                  <a:srgbClr val="34241C"/>
                </a:solidFill>
                <a:latin typeface="+mj-lt"/>
              </a:rPr>
              <a:t>setelah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seharian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 </a:t>
            </a:r>
            <a:r>
              <a:rPr lang="en-US" sz="3043" dirty="0" err="1">
                <a:solidFill>
                  <a:srgbClr val="34241C"/>
                </a:solidFill>
                <a:latin typeface="+mj-lt"/>
              </a:rPr>
              <a:t>berpuasa</a:t>
            </a:r>
            <a:r>
              <a:rPr lang="en-US" sz="3043" dirty="0">
                <a:solidFill>
                  <a:srgbClr val="34241C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</cp:revision>
  <dcterms:created xsi:type="dcterms:W3CDTF">2006-08-16T00:00:00Z</dcterms:created>
  <dcterms:modified xsi:type="dcterms:W3CDTF">2022-03-29T01:33:56Z</dcterms:modified>
  <dc:identifier>DAE8OAP-yt8</dc:identifier>
</cp:coreProperties>
</file>