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serrat Semi-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6899" r="6850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190446" y="3221222"/>
            <a:ext cx="7906107" cy="4035057"/>
            <a:chOff x="0" y="0"/>
            <a:chExt cx="2674412" cy="13649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74412" cy="1364945"/>
            </a:xfrm>
            <a:custGeom>
              <a:avLst/>
              <a:gdLst/>
              <a:ahLst/>
              <a:cxnLst/>
              <a:rect l="l" t="t" r="r" b="b"/>
              <a:pathLst>
                <a:path w="2674412" h="1364945">
                  <a:moveTo>
                    <a:pt x="2549952" y="1364945"/>
                  </a:moveTo>
                  <a:lnTo>
                    <a:pt x="124460" y="1364945"/>
                  </a:lnTo>
                  <a:cubicBezTo>
                    <a:pt x="55880" y="1364945"/>
                    <a:pt x="0" y="1309065"/>
                    <a:pt x="0" y="12404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49952" y="0"/>
                  </a:lnTo>
                  <a:cubicBezTo>
                    <a:pt x="2618532" y="0"/>
                    <a:pt x="2674412" y="55880"/>
                    <a:pt x="2674412" y="124460"/>
                  </a:cubicBezTo>
                  <a:lnTo>
                    <a:pt x="2674412" y="1240485"/>
                  </a:lnTo>
                  <a:cubicBezTo>
                    <a:pt x="2674412" y="1309065"/>
                    <a:pt x="2618532" y="1364945"/>
                    <a:pt x="2549952" y="1364945"/>
                  </a:cubicBezTo>
                  <a:close/>
                </a:path>
              </a:pathLst>
            </a:custGeom>
            <a:solidFill>
              <a:srgbClr val="493C37">
                <a:alpha val="72941"/>
              </a:srgbClr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190446" y="819150"/>
            <a:ext cx="7906107" cy="1028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+mj-lt"/>
              </a:rPr>
              <a:t>Quote Ramadhan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947581" y="9310861"/>
            <a:ext cx="6391838" cy="1952277"/>
            <a:chOff x="0" y="0"/>
            <a:chExt cx="2162177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62177" cy="660400"/>
            </a:xfrm>
            <a:custGeom>
              <a:avLst/>
              <a:gdLst/>
              <a:ahLst/>
              <a:cxnLst/>
              <a:rect l="l" t="t" r="r" b="b"/>
              <a:pathLst>
                <a:path w="2162177" h="660400">
                  <a:moveTo>
                    <a:pt x="2037717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037717" y="0"/>
                  </a:lnTo>
                  <a:cubicBezTo>
                    <a:pt x="2106297" y="0"/>
                    <a:pt x="2162177" y="55880"/>
                    <a:pt x="2162177" y="124460"/>
                  </a:cubicBezTo>
                  <a:lnTo>
                    <a:pt x="2162177" y="535940"/>
                  </a:lnTo>
                  <a:cubicBezTo>
                    <a:pt x="2162177" y="604520"/>
                    <a:pt x="2106297" y="660400"/>
                    <a:pt x="2037717" y="660400"/>
                  </a:cubicBezTo>
                  <a:close/>
                </a:path>
              </a:pathLst>
            </a:custGeom>
            <a:solidFill>
              <a:srgbClr val="DFDFDF">
                <a:alpha val="89804"/>
              </a:srgbClr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959207" y="9578282"/>
            <a:ext cx="4368586" cy="412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dirty="0" smtClean="0">
                <a:solidFill>
                  <a:srgbClr val="493C37"/>
                </a:solidFill>
                <a:latin typeface="Montserrat Semi-Bold"/>
              </a:rPr>
              <a:t>@</a:t>
            </a:r>
            <a:r>
              <a:rPr lang="en-US" sz="2499" dirty="0" err="1" smtClean="0">
                <a:solidFill>
                  <a:srgbClr val="493C37"/>
                </a:solidFill>
                <a:latin typeface="Montserrat Semi-Bold"/>
              </a:rPr>
              <a:t>sosial_media_kalian</a:t>
            </a:r>
            <a:endParaRPr lang="en-US" sz="2499" dirty="0">
              <a:solidFill>
                <a:srgbClr val="493C37"/>
              </a:solidFill>
              <a:latin typeface="Montserrat Semi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38649" y="3781677"/>
            <a:ext cx="7009701" cy="1470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 err="1">
                <a:solidFill>
                  <a:srgbClr val="FFFFFF"/>
                </a:solidFill>
                <a:latin typeface="+mj-lt"/>
              </a:rPr>
              <a:t>Wahai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orang-orang yang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beriman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!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Diwajibkan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atas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kamu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berpuasa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sebagaimana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diwajibkan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atas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orang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sebelum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kamu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agar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kamu</a:t>
            </a:r>
            <a:r>
              <a:rPr lang="en-US" sz="2799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+mj-lt"/>
              </a:rPr>
              <a:t>bertakwa</a:t>
            </a:r>
            <a:endParaRPr lang="en-US" sz="2799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50830" y="6203258"/>
            <a:ext cx="3985341" cy="421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1" dirty="0">
                <a:solidFill>
                  <a:srgbClr val="FFFFFF"/>
                </a:solidFill>
                <a:latin typeface="+mj-lt"/>
              </a:rPr>
              <a:t>(QS. Al-</a:t>
            </a:r>
            <a:r>
              <a:rPr lang="en-US" sz="2499" b="1" dirty="0" err="1">
                <a:solidFill>
                  <a:srgbClr val="FFFFFF"/>
                </a:solidFill>
                <a:latin typeface="+mj-lt"/>
              </a:rPr>
              <a:t>Baqarah</a:t>
            </a:r>
            <a:r>
              <a:rPr lang="en-US" sz="2499" b="1" dirty="0">
                <a:solidFill>
                  <a:srgbClr val="FFFFFF"/>
                </a:solidFill>
                <a:latin typeface="+mj-lt"/>
              </a:rPr>
              <a:t>: 183)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0500" y="190500"/>
            <a:ext cx="1448149" cy="144814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Cantumkan</a:t>
            </a:r>
            <a:endParaRPr lang="en-US" dirty="0" smtClean="0"/>
          </a:p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smtClean="0"/>
              <a:t>disini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Montserrat Semi-Bold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day13</dc:title>
  <cp:lastModifiedBy>USER</cp:lastModifiedBy>
  <cp:revision>2</cp:revision>
  <dcterms:created xsi:type="dcterms:W3CDTF">2006-08-16T00:00:00Z</dcterms:created>
  <dcterms:modified xsi:type="dcterms:W3CDTF">2022-03-29T01:36:48Z</dcterms:modified>
  <dc:identifier>DAE8OAP-yt8</dc:identifier>
</cp:coreProperties>
</file>