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0287000" cy="10287000"/>
  <p:notesSz cx="6858000" cy="9144000"/>
  <p:embeddedFontLst>
    <p:embeddedFont>
      <p:font typeface="Calibri" panose="020F0502020204030204" pitchFamily="34" charset="0"/>
      <p:regular r:id="rId3"/>
      <p:bold r:id="rId4"/>
      <p:italic r:id="rId5"/>
      <p:boldItalic r:id="rId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1878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font" Target="fonts/font1.fntdata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5" Type="http://schemas.openxmlformats.org/officeDocument/2006/relationships/font" Target="fonts/font3.fntdata"/><Relationship Id="rId10" Type="http://schemas.openxmlformats.org/officeDocument/2006/relationships/tableStyles" Target="tableStyles.xml"/><Relationship Id="rId4" Type="http://schemas.openxmlformats.org/officeDocument/2006/relationships/font" Target="fonts/font2.fntdata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openxmlformats.org/officeDocument/2006/relationships/image" Target="../media/image4.svg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CEB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>
            <a:fillRect/>
          </a:stretch>
        </p:blipFill>
        <p:spPr>
          <a:xfrm>
            <a:off x="-1537280" y="1028700"/>
            <a:ext cx="9524939" cy="9524939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rcRect/>
          <a:stretch>
            <a:fillRect/>
          </a:stretch>
        </p:blipFill>
        <p:spPr>
          <a:xfrm>
            <a:off x="5421679" y="-2840644"/>
            <a:ext cx="7504623" cy="7504623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2346335" y="1914764"/>
            <a:ext cx="395800" cy="395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rcRect/>
          <a:stretch>
            <a:fillRect/>
          </a:stretch>
        </p:blipFill>
        <p:spPr>
          <a:xfrm>
            <a:off x="-129770" y="6987002"/>
            <a:ext cx="9173991" cy="6330054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1028700" y="8714391"/>
            <a:ext cx="543909" cy="543909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028700" y="4700453"/>
            <a:ext cx="6051080" cy="16952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479"/>
              </a:lnSpc>
            </a:pPr>
            <a:r>
              <a:rPr lang="en-US" sz="3199" dirty="0">
                <a:solidFill>
                  <a:srgbClr val="745C44"/>
                </a:solidFill>
                <a:latin typeface="+mj-lt"/>
              </a:rPr>
              <a:t>Ramadan </a:t>
            </a:r>
            <a:r>
              <a:rPr lang="en-US" sz="3199" dirty="0" err="1">
                <a:solidFill>
                  <a:srgbClr val="745C44"/>
                </a:solidFill>
                <a:latin typeface="+mj-lt"/>
              </a:rPr>
              <a:t>itu</a:t>
            </a:r>
            <a:r>
              <a:rPr lang="en-US" sz="3199" dirty="0">
                <a:solidFill>
                  <a:srgbClr val="745C44"/>
                </a:solidFill>
                <a:latin typeface="+mj-lt"/>
              </a:rPr>
              <a:t> </a:t>
            </a:r>
            <a:r>
              <a:rPr lang="en-US" sz="3199" dirty="0" err="1">
                <a:solidFill>
                  <a:srgbClr val="745C44"/>
                </a:solidFill>
                <a:latin typeface="+mj-lt"/>
              </a:rPr>
              <a:t>ibarat</a:t>
            </a:r>
            <a:r>
              <a:rPr lang="en-US" sz="3199" dirty="0">
                <a:solidFill>
                  <a:srgbClr val="745C44"/>
                </a:solidFill>
                <a:latin typeface="+mj-lt"/>
              </a:rPr>
              <a:t> </a:t>
            </a:r>
            <a:r>
              <a:rPr lang="en-US" sz="3199" dirty="0" err="1">
                <a:solidFill>
                  <a:srgbClr val="745C44"/>
                </a:solidFill>
                <a:latin typeface="+mj-lt"/>
              </a:rPr>
              <a:t>hujan</a:t>
            </a:r>
            <a:r>
              <a:rPr lang="en-US" sz="3199" dirty="0">
                <a:solidFill>
                  <a:srgbClr val="745C44"/>
                </a:solidFill>
                <a:latin typeface="+mj-lt"/>
              </a:rPr>
              <a:t>, </a:t>
            </a:r>
            <a:r>
              <a:rPr lang="en-US" sz="3199" dirty="0" err="1">
                <a:solidFill>
                  <a:srgbClr val="745C44"/>
                </a:solidFill>
                <a:latin typeface="+mj-lt"/>
              </a:rPr>
              <a:t>ia</a:t>
            </a:r>
            <a:r>
              <a:rPr lang="en-US" sz="3199" dirty="0">
                <a:solidFill>
                  <a:srgbClr val="745C44"/>
                </a:solidFill>
                <a:latin typeface="+mj-lt"/>
              </a:rPr>
              <a:t> </a:t>
            </a:r>
            <a:r>
              <a:rPr lang="en-US" sz="3199" dirty="0" err="1">
                <a:solidFill>
                  <a:srgbClr val="745C44"/>
                </a:solidFill>
                <a:latin typeface="+mj-lt"/>
              </a:rPr>
              <a:t>menyuburkan</a:t>
            </a:r>
            <a:r>
              <a:rPr lang="en-US" sz="3199" dirty="0">
                <a:solidFill>
                  <a:srgbClr val="745C44"/>
                </a:solidFill>
                <a:latin typeface="+mj-lt"/>
              </a:rPr>
              <a:t> </a:t>
            </a:r>
            <a:r>
              <a:rPr lang="en-US" sz="3199" dirty="0" err="1">
                <a:solidFill>
                  <a:srgbClr val="745C44"/>
                </a:solidFill>
                <a:latin typeface="+mj-lt"/>
              </a:rPr>
              <a:t>benih-benih</a:t>
            </a:r>
            <a:r>
              <a:rPr lang="en-US" sz="3199" dirty="0">
                <a:solidFill>
                  <a:srgbClr val="745C44"/>
                </a:solidFill>
                <a:latin typeface="+mj-lt"/>
              </a:rPr>
              <a:t> </a:t>
            </a:r>
            <a:r>
              <a:rPr lang="en-US" sz="3199" dirty="0" err="1">
                <a:solidFill>
                  <a:srgbClr val="745C44"/>
                </a:solidFill>
                <a:latin typeface="+mj-lt"/>
              </a:rPr>
              <a:t>amal</a:t>
            </a:r>
            <a:r>
              <a:rPr lang="en-US" sz="3199" dirty="0">
                <a:solidFill>
                  <a:srgbClr val="745C44"/>
                </a:solidFill>
                <a:latin typeface="+mj-lt"/>
              </a:rPr>
              <a:t> </a:t>
            </a:r>
            <a:r>
              <a:rPr lang="en-US" sz="3199" dirty="0" err="1">
                <a:solidFill>
                  <a:srgbClr val="745C44"/>
                </a:solidFill>
                <a:latin typeface="+mj-lt"/>
              </a:rPr>
              <a:t>kebaikan</a:t>
            </a:r>
            <a:r>
              <a:rPr lang="en-US" sz="3199" dirty="0">
                <a:solidFill>
                  <a:srgbClr val="745C44"/>
                </a:solidFill>
                <a:latin typeface="+mj-lt"/>
              </a:rPr>
              <a:t>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421679" y="8852535"/>
            <a:ext cx="3854590" cy="4360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359"/>
              </a:lnSpc>
            </a:pPr>
            <a:r>
              <a:rPr lang="en-US" sz="2400" dirty="0" smtClean="0">
                <a:solidFill>
                  <a:srgbClr val="745C44"/>
                </a:solidFill>
                <a:latin typeface="+mj-lt"/>
              </a:rPr>
              <a:t>@</a:t>
            </a:r>
            <a:r>
              <a:rPr lang="en-US" sz="2400" dirty="0" err="1" smtClean="0">
                <a:solidFill>
                  <a:srgbClr val="745C44"/>
                </a:solidFill>
                <a:latin typeface="+mj-lt"/>
              </a:rPr>
              <a:t>Cantumkan</a:t>
            </a:r>
            <a:r>
              <a:rPr lang="en-US" sz="2400" dirty="0" err="1" smtClean="0">
                <a:solidFill>
                  <a:srgbClr val="745C44"/>
                </a:solidFill>
                <a:latin typeface="+mj-lt"/>
              </a:rPr>
              <a:t>_sosmed_disini</a:t>
            </a:r>
            <a:endParaRPr lang="en-US" sz="2400" dirty="0">
              <a:solidFill>
                <a:srgbClr val="745C44"/>
              </a:solidFill>
              <a:latin typeface="+mj-lt"/>
            </a:endParaRP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rcRect/>
          <a:stretch>
            <a:fillRect/>
          </a:stretch>
        </p:blipFill>
        <p:spPr>
          <a:xfrm>
            <a:off x="7578172" y="6618867"/>
            <a:ext cx="736269" cy="736269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>
          <a:xfrm>
            <a:off x="5880075" y="1028700"/>
            <a:ext cx="3051497" cy="3185172"/>
          </a:xfrm>
          <a:prstGeom prst="rect">
            <a:avLst/>
          </a:prstGeom>
        </p:spPr>
      </p:pic>
      <p:sp>
        <p:nvSpPr>
          <p:cNvPr id="11" name="TextBox 11"/>
          <p:cNvSpPr txBox="1"/>
          <p:nvPr/>
        </p:nvSpPr>
        <p:spPr>
          <a:xfrm>
            <a:off x="1028700" y="3347075"/>
            <a:ext cx="4392979" cy="1094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8959"/>
              </a:lnSpc>
            </a:pPr>
            <a:r>
              <a:rPr lang="en-US" sz="6399" b="1" dirty="0">
                <a:solidFill>
                  <a:srgbClr val="745C44"/>
                </a:solidFill>
                <a:latin typeface="+mj-lt"/>
              </a:rPr>
              <a:t>Ramadan;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0500" y="266700"/>
            <a:ext cx="1447800" cy="14478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Cantumkan</a:t>
            </a:r>
            <a:endParaRPr lang="en-US" dirty="0"/>
          </a:p>
          <a:p>
            <a:pPr algn="ctr"/>
            <a:r>
              <a:rPr lang="en-US" dirty="0" smtClean="0"/>
              <a:t>Logo</a:t>
            </a:r>
          </a:p>
          <a:p>
            <a:pPr algn="ctr"/>
            <a:r>
              <a:rPr lang="en-US" dirty="0" err="1" smtClean="0"/>
              <a:t>disini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day14</dc:title>
  <cp:lastModifiedBy>USER</cp:lastModifiedBy>
  <cp:revision>2</cp:revision>
  <dcterms:created xsi:type="dcterms:W3CDTF">2006-08-16T00:00:00Z</dcterms:created>
  <dcterms:modified xsi:type="dcterms:W3CDTF">2022-03-29T01:38:35Z</dcterms:modified>
  <dc:identifier>DAE8OAP-yt8</dc:identifier>
</cp:coreProperties>
</file>