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174651" y="1477108"/>
            <a:ext cx="1937699" cy="21400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34208" y="3982182"/>
            <a:ext cx="8018585" cy="3181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dirty="0">
                <a:solidFill>
                  <a:srgbClr val="000000"/>
                </a:solidFill>
                <a:latin typeface="+mj-lt"/>
              </a:rPr>
              <a:t>"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Lakukan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sedikit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lebih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banyak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apa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yang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ingin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anda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lakukan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setiap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hari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sampai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ide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anda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menjadi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+mj-lt"/>
              </a:rPr>
              <a:t>nyata</a:t>
            </a:r>
            <a:r>
              <a:rPr lang="en-US" sz="4499" dirty="0">
                <a:solidFill>
                  <a:srgbClr val="000000"/>
                </a:solidFill>
                <a:latin typeface="+mj-lt"/>
              </a:rPr>
              <a:t>."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4121094" flipV="1">
            <a:off x="237392" y="8203091"/>
            <a:ext cx="2110639" cy="94714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6227697">
            <a:off x="7754815" y="1476976"/>
            <a:ext cx="2110639" cy="9471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6227697">
            <a:off x="948946" y="-134269"/>
            <a:ext cx="2110639" cy="94714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46385" y="7754082"/>
            <a:ext cx="6594231" cy="74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000000"/>
                </a:solidFill>
                <a:latin typeface="+mj-lt"/>
              </a:rPr>
              <a:t>@</a:t>
            </a:r>
            <a:r>
              <a:rPr lang="en-US" sz="4000" b="1" dirty="0" err="1" smtClean="0">
                <a:solidFill>
                  <a:srgbClr val="000000"/>
                </a:solidFill>
                <a:latin typeface="+mj-lt"/>
              </a:rPr>
              <a:t>cantumkan</a:t>
            </a:r>
            <a:r>
              <a:rPr lang="en-US" sz="4000" b="1" dirty="0" err="1" smtClean="0">
                <a:solidFill>
                  <a:srgbClr val="000000"/>
                </a:solidFill>
                <a:latin typeface="+mj-lt"/>
              </a:rPr>
              <a:t>_sosmed_disini</a:t>
            </a:r>
            <a:endParaRPr lang="en-US" sz="40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190500"/>
            <a:ext cx="1447800" cy="144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 smtClean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err="1" smtClean="0"/>
              <a:t>disini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day15</dc:title>
  <cp:lastModifiedBy>USER</cp:lastModifiedBy>
  <cp:revision>2</cp:revision>
  <dcterms:created xsi:type="dcterms:W3CDTF">2006-08-16T00:00:00Z</dcterms:created>
  <dcterms:modified xsi:type="dcterms:W3CDTF">2022-03-29T01:41:17Z</dcterms:modified>
  <dc:identifier>DAE8OAP-yt8</dc:identifier>
</cp:coreProperties>
</file>