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</p:sldIdLst>
  <p:sldSz cx="10287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Bold" charset="1" panose="02000000000000000000"/>
      <p:regular r:id="rId10"/>
    </p:embeddedFont>
    <p:embeddedFont>
      <p:font typeface="Poppins" charset="1" panose="00000500000000000000"/>
      <p:regular r:id="rId11"/>
    </p:embeddedFont>
    <p:embeddedFont>
      <p:font typeface="Poppins Bold" charset="1" panose="00000800000000000000"/>
      <p:regular r:id="rId12"/>
    </p:embeddedFont>
    <p:embeddedFont>
      <p:font typeface="Poppins Italics" charset="1" panose="00000500000000000000"/>
      <p:regular r:id="rId13"/>
    </p:embeddedFont>
    <p:embeddedFont>
      <p:font typeface="Poppins Bold Italics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6687" t="0" r="16687" b="0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3994700" y="2732484"/>
            <a:ext cx="10287000" cy="482203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450608" y="3696446"/>
            <a:ext cx="4687592" cy="5561854"/>
            <a:chOff x="0" y="0"/>
            <a:chExt cx="6250122" cy="741580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21906" t="0" r="21906" b="0"/>
            <a:stretch>
              <a:fillRect/>
            </a:stretch>
          </p:blipFill>
          <p:spPr>
            <a:xfrm>
              <a:off x="0" y="0"/>
              <a:ext cx="6250122" cy="7415806"/>
            </a:xfrm>
            <a:prstGeom prst="rect">
              <a:avLst/>
            </a:prstGeom>
          </p:spPr>
        </p:pic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50764" y="-1146448"/>
            <a:ext cx="2301528" cy="2292897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8413848"/>
            <a:ext cx="2377093" cy="844452"/>
            <a:chOff x="0" y="0"/>
            <a:chExt cx="2546825" cy="904749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546826" cy="904749"/>
            </a:xfrm>
            <a:custGeom>
              <a:avLst/>
              <a:gdLst/>
              <a:ahLst/>
              <a:cxnLst/>
              <a:rect r="r" b="b" t="t" l="l"/>
              <a:pathLst>
                <a:path h="904749" w="2546826">
                  <a:moveTo>
                    <a:pt x="2422365" y="904749"/>
                  </a:moveTo>
                  <a:lnTo>
                    <a:pt x="124460" y="904749"/>
                  </a:lnTo>
                  <a:cubicBezTo>
                    <a:pt x="55880" y="904749"/>
                    <a:pt x="0" y="848869"/>
                    <a:pt x="0" y="78028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22366" y="0"/>
                  </a:lnTo>
                  <a:cubicBezTo>
                    <a:pt x="2490945" y="0"/>
                    <a:pt x="2546826" y="55880"/>
                    <a:pt x="2546826" y="124460"/>
                  </a:cubicBezTo>
                  <a:lnTo>
                    <a:pt x="2546826" y="780289"/>
                  </a:lnTo>
                  <a:cubicBezTo>
                    <a:pt x="2546826" y="848869"/>
                    <a:pt x="2490945" y="904749"/>
                    <a:pt x="2422366" y="904749"/>
                  </a:cubicBezTo>
                  <a:close/>
                </a:path>
              </a:pathLst>
            </a:custGeom>
            <a:solidFill>
              <a:srgbClr val="D16E5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50764" y="1033699"/>
            <a:ext cx="6671924" cy="250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737"/>
              </a:lnSpc>
            </a:pPr>
            <a:r>
              <a:rPr lang="en-US" sz="9186">
                <a:solidFill>
                  <a:srgbClr val="3C3E3F"/>
                </a:solidFill>
                <a:latin typeface="Poppins Bold"/>
              </a:rPr>
              <a:t>Promo</a:t>
            </a:r>
          </a:p>
          <a:p>
            <a:pPr>
              <a:lnSpc>
                <a:spcPts val="9737"/>
              </a:lnSpc>
            </a:pPr>
            <a:r>
              <a:rPr lang="en-US" sz="9186">
                <a:solidFill>
                  <a:srgbClr val="3C3E3F"/>
                </a:solidFill>
                <a:latin typeface="Poppins Bold"/>
              </a:rPr>
              <a:t>Spesial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5787" y="3705971"/>
            <a:ext cx="3073242" cy="85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4"/>
              </a:lnSpc>
            </a:pPr>
            <a:r>
              <a:rPr lang="en-US" sz="2967">
                <a:solidFill>
                  <a:srgbClr val="3C3E3F"/>
                </a:solidFill>
                <a:latin typeface="Poppins"/>
              </a:rPr>
              <a:t>Sewa mobil</a:t>
            </a:r>
          </a:p>
          <a:p>
            <a:pPr>
              <a:lnSpc>
                <a:spcPts val="3234"/>
              </a:lnSpc>
            </a:pPr>
            <a:r>
              <a:rPr lang="en-US" sz="2967">
                <a:solidFill>
                  <a:srgbClr val="3C3E3F"/>
                </a:solidFill>
                <a:latin typeface="Poppins"/>
              </a:rPr>
              <a:t>(lepas kunci)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0764" y="6649769"/>
            <a:ext cx="3299845" cy="148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187"/>
              </a:lnSpc>
            </a:pPr>
            <a:r>
              <a:rPr lang="en-US" sz="8705">
                <a:solidFill>
                  <a:srgbClr val="D16E52"/>
                </a:solidFill>
                <a:latin typeface="Poppins Bold"/>
              </a:rPr>
              <a:t>75k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0764" y="5054305"/>
            <a:ext cx="5176801" cy="175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6"/>
              </a:lnSpc>
            </a:pPr>
            <a:r>
              <a:rPr lang="en-US" sz="5061">
                <a:solidFill>
                  <a:srgbClr val="D16E52"/>
                </a:solidFill>
                <a:latin typeface="Poppins Bold"/>
              </a:rPr>
              <a:t>Auto /</a:t>
            </a:r>
          </a:p>
          <a:p>
            <a:pPr>
              <a:lnSpc>
                <a:spcPts val="7086"/>
              </a:lnSpc>
            </a:pPr>
            <a:r>
              <a:rPr lang="en-US" sz="5061">
                <a:solidFill>
                  <a:srgbClr val="D16E52"/>
                </a:solidFill>
                <a:latin typeface="Poppins Bold"/>
              </a:rPr>
              <a:t>Manual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7687" y="8583344"/>
            <a:ext cx="2022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TERBATAS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6884" y="9324505"/>
            <a:ext cx="4483644" cy="39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80"/>
              </a:lnSpc>
            </a:pPr>
            <a:r>
              <a:rPr lang="en-US" sz="2200">
                <a:solidFill>
                  <a:srgbClr val="D16E52"/>
                </a:solidFill>
                <a:latin typeface="Poppins"/>
              </a:rPr>
              <a:t>@cantumkan_sosmed_disini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day16</dc:title>
  <cp:revision>1</cp:revision>
  <dcterms:created xsi:type="dcterms:W3CDTF">2006-08-16T00:00:00Z</dcterms:created>
  <dcterms:modified xsi:type="dcterms:W3CDTF">2011-08-01T06:04:30Z</dcterms:modified>
  <dc:identifier>DAE8aTgXXk4</dc:identifier>
</cp:coreProperties>
</file>