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3">
                <a:lumMod val="50000"/>
              </a:schemeClr>
            </a:gs>
            <a:gs pos="8300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743024">
            <a:off x="-39984" y="2478986"/>
            <a:ext cx="9705704" cy="684693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20579" y="761100"/>
            <a:ext cx="5781510" cy="110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0"/>
              </a:lnSpc>
            </a:pPr>
            <a:r>
              <a:rPr lang="en-US" sz="7718" b="1" dirty="0">
                <a:solidFill>
                  <a:srgbClr val="F8F7F4"/>
                </a:solidFill>
                <a:latin typeface="+mj-lt"/>
              </a:rPr>
              <a:t>Promo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26146" y="1677199"/>
            <a:ext cx="5822713" cy="124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1"/>
              </a:lnSpc>
            </a:pPr>
            <a:r>
              <a:rPr lang="en-US" sz="8737" b="1" dirty="0" err="1">
                <a:solidFill>
                  <a:srgbClr val="F8F7F4"/>
                </a:solidFill>
                <a:latin typeface="+mj-lt"/>
              </a:rPr>
              <a:t>bukber</a:t>
            </a:r>
            <a:r>
              <a:rPr lang="en-US" sz="8737" b="1" dirty="0">
                <a:solidFill>
                  <a:srgbClr val="F8F7F4"/>
                </a:solidFill>
                <a:latin typeface="+mj-lt"/>
              </a:rPr>
              <a:t>!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1993637">
            <a:off x="1800411" y="1151506"/>
            <a:ext cx="640336" cy="6438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280857" y="775558"/>
            <a:ext cx="1103131" cy="114260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986846" y="2732275"/>
            <a:ext cx="3422253" cy="513338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279835" flipH="1">
            <a:off x="6781798" y="3030208"/>
            <a:ext cx="2693295" cy="219381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581466" y="2741800"/>
            <a:ext cx="2810760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5"/>
              </a:lnSpc>
            </a:pPr>
            <a:r>
              <a:rPr lang="en-US" sz="2913" dirty="0" err="1">
                <a:solidFill>
                  <a:srgbClr val="F8F7F4"/>
                </a:solidFill>
                <a:latin typeface="+mj-lt"/>
              </a:rPr>
              <a:t>Paket</a:t>
            </a:r>
            <a:r>
              <a:rPr lang="en-US" sz="2913" dirty="0">
                <a:solidFill>
                  <a:srgbClr val="F8F7F4"/>
                </a:solidFill>
                <a:latin typeface="+mj-lt"/>
              </a:rPr>
              <a:t> </a:t>
            </a:r>
            <a:r>
              <a:rPr lang="en-US" sz="2913" dirty="0" err="1">
                <a:solidFill>
                  <a:srgbClr val="F8F7F4"/>
                </a:solidFill>
                <a:latin typeface="+mj-lt"/>
              </a:rPr>
              <a:t>ber</a:t>
            </a:r>
            <a:r>
              <a:rPr lang="en-US" sz="2913" dirty="0">
                <a:solidFill>
                  <a:srgbClr val="F8F7F4"/>
                </a:solidFill>
                <a:latin typeface="+mj-lt"/>
              </a:rPr>
              <a:t> 2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028700" y="3170472"/>
            <a:ext cx="6066449" cy="519060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4334826" y="6981073"/>
            <a:ext cx="4114800" cy="119329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764369" y="8861527"/>
            <a:ext cx="8493931" cy="39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0"/>
              </a:lnSpc>
            </a:pPr>
            <a:r>
              <a:rPr lang="en-US" sz="2745" dirty="0">
                <a:solidFill>
                  <a:srgbClr val="F8F7F4"/>
                </a:solidFill>
                <a:latin typeface="+mj-lt"/>
              </a:rPr>
              <a:t>@</a:t>
            </a:r>
            <a:r>
              <a:rPr lang="en-US" sz="2745" dirty="0" err="1">
                <a:solidFill>
                  <a:srgbClr val="F8F7F4"/>
                </a:solidFill>
                <a:latin typeface="+mj-lt"/>
              </a:rPr>
              <a:t>cantumkan_sosmed_disini</a:t>
            </a:r>
            <a:endParaRPr lang="en-US" sz="2745" dirty="0">
              <a:solidFill>
                <a:srgbClr val="F8F7F4"/>
              </a:solidFill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779726" y="7110640"/>
            <a:ext cx="5224998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 dirty="0">
                <a:solidFill>
                  <a:srgbClr val="FFFFFF"/>
                </a:solidFill>
                <a:latin typeface="+mj-lt"/>
              </a:rPr>
              <a:t>Mie </a:t>
            </a:r>
            <a:r>
              <a:rPr lang="en-US" sz="4400" b="1" dirty="0" err="1">
                <a:solidFill>
                  <a:srgbClr val="FFFFFF"/>
                </a:solidFill>
                <a:latin typeface="+mj-lt"/>
              </a:rPr>
              <a:t>Goreng</a:t>
            </a:r>
            <a:endParaRPr lang="en-US" sz="44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TextBox 12"/>
          <p:cNvSpPr txBox="1"/>
          <p:nvPr/>
        </p:nvSpPr>
        <p:spPr>
          <a:xfrm rot="684623">
            <a:off x="7261241" y="3558434"/>
            <a:ext cx="1926179" cy="88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9"/>
              </a:lnSpc>
            </a:pPr>
            <a:r>
              <a:rPr lang="en-US" sz="6245" b="1" dirty="0">
                <a:solidFill>
                  <a:srgbClr val="D41A1A"/>
                </a:solidFill>
                <a:latin typeface="+mj-lt"/>
              </a:rPr>
              <a:t>10K</a:t>
            </a:r>
          </a:p>
        </p:txBody>
      </p:sp>
      <p:sp>
        <p:nvSpPr>
          <p:cNvPr id="13" name="TextBox 13"/>
          <p:cNvSpPr txBox="1"/>
          <p:nvPr/>
        </p:nvSpPr>
        <p:spPr>
          <a:xfrm rot="684623">
            <a:off x="7169534" y="4323585"/>
            <a:ext cx="1926179" cy="344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2"/>
              </a:lnSpc>
            </a:pPr>
            <a:r>
              <a:rPr lang="en-US" sz="2383" dirty="0">
                <a:solidFill>
                  <a:srgbClr val="D41A1A"/>
                </a:solidFill>
                <a:latin typeface="+mj-lt"/>
              </a:rPr>
              <a:t>per orang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 Spesial</dc:title>
  <cp:lastModifiedBy>USER</cp:lastModifiedBy>
  <cp:revision>3</cp:revision>
  <dcterms:created xsi:type="dcterms:W3CDTF">2006-08-16T00:00:00Z</dcterms:created>
  <dcterms:modified xsi:type="dcterms:W3CDTF">2022-03-30T04:17:58Z</dcterms:modified>
  <dc:identifier>DAE8aTgXXk4</dc:identifier>
</cp:coreProperties>
</file>