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Raleway Heavy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5397"/>
            <a:ext cx="10287000" cy="8230118"/>
            <a:chOff x="0" y="0"/>
            <a:chExt cx="3479800" cy="27840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9800" cy="2784015"/>
            </a:xfrm>
            <a:custGeom>
              <a:avLst/>
              <a:gdLst/>
              <a:ahLst/>
              <a:cxnLst/>
              <a:rect l="l" t="t" r="r" b="b"/>
              <a:pathLst>
                <a:path w="3479800" h="2784015">
                  <a:moveTo>
                    <a:pt x="0" y="0"/>
                  </a:moveTo>
                  <a:lnTo>
                    <a:pt x="3479800" y="0"/>
                  </a:lnTo>
                  <a:lnTo>
                    <a:pt x="3479800" y="2784015"/>
                  </a:lnTo>
                  <a:lnTo>
                    <a:pt x="0" y="2784015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4139949"/>
            <a:ext cx="10287000" cy="1523570"/>
            <a:chOff x="0" y="0"/>
            <a:chExt cx="3479800" cy="5153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79800" cy="515380"/>
            </a:xfrm>
            <a:custGeom>
              <a:avLst/>
              <a:gdLst/>
              <a:ahLst/>
              <a:cxnLst/>
              <a:rect l="l" t="t" r="r" b="b"/>
              <a:pathLst>
                <a:path w="3479800" h="515380">
                  <a:moveTo>
                    <a:pt x="0" y="0"/>
                  </a:moveTo>
                  <a:lnTo>
                    <a:pt x="3479800" y="0"/>
                  </a:lnTo>
                  <a:lnTo>
                    <a:pt x="3479800" y="515380"/>
                  </a:lnTo>
                  <a:lnTo>
                    <a:pt x="0" y="515380"/>
                  </a:lnTo>
                  <a:close/>
                </a:path>
              </a:pathLst>
            </a:custGeom>
            <a:solidFill>
              <a:srgbClr val="2F99A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030592" y="3568389"/>
            <a:ext cx="2731299" cy="2731288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3562" t="-3205" r="-21245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777850" y="3568389"/>
            <a:ext cx="2731299" cy="2731288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25000" b="-25000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669641" y="3568389"/>
            <a:ext cx="2731299" cy="2731288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4999" r="-24999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501026" y="1051467"/>
            <a:ext cx="7226026" cy="117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 b="1" dirty="0">
                <a:solidFill>
                  <a:srgbClr val="005368"/>
                </a:solidFill>
                <a:latin typeface="+mj-lt"/>
              </a:rPr>
              <a:t>Car</a:t>
            </a:r>
            <a:r>
              <a:rPr lang="en-US" sz="8799" dirty="0">
                <a:solidFill>
                  <a:srgbClr val="005368"/>
                </a:solidFill>
                <a:latin typeface="Raleway Heavy"/>
              </a:rPr>
              <a:t> </a:t>
            </a:r>
            <a:r>
              <a:rPr lang="en-US" sz="8799" b="1" dirty="0">
                <a:solidFill>
                  <a:srgbClr val="005368"/>
                </a:solidFill>
                <a:latin typeface="+mj-lt"/>
              </a:rPr>
              <a:t>Wash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718758" y="8361922"/>
            <a:ext cx="4849484" cy="1158633"/>
            <a:chOff x="0" y="0"/>
            <a:chExt cx="3266942" cy="78053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66942" cy="780534"/>
            </a:xfrm>
            <a:custGeom>
              <a:avLst/>
              <a:gdLst/>
              <a:ahLst/>
              <a:cxnLst/>
              <a:rect l="l" t="t" r="r" b="b"/>
              <a:pathLst>
                <a:path w="3266942" h="780534">
                  <a:moveTo>
                    <a:pt x="3142482" y="780534"/>
                  </a:moveTo>
                  <a:lnTo>
                    <a:pt x="124460" y="780534"/>
                  </a:lnTo>
                  <a:cubicBezTo>
                    <a:pt x="55880" y="780534"/>
                    <a:pt x="0" y="724654"/>
                    <a:pt x="0" y="6560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2482" y="0"/>
                  </a:lnTo>
                  <a:cubicBezTo>
                    <a:pt x="3211062" y="0"/>
                    <a:pt x="3266942" y="55880"/>
                    <a:pt x="3266942" y="124460"/>
                  </a:cubicBezTo>
                  <a:lnTo>
                    <a:pt x="3266942" y="656074"/>
                  </a:lnTo>
                  <a:cubicBezTo>
                    <a:pt x="3266942" y="724654"/>
                    <a:pt x="3211062" y="780534"/>
                    <a:pt x="3142482" y="780534"/>
                  </a:cubicBezTo>
                  <a:close/>
                </a:path>
              </a:pathLst>
            </a:custGeom>
            <a:solidFill>
              <a:srgbClr val="023059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2652083" y="8539283"/>
            <a:ext cx="4994444" cy="74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42" dirty="0" err="1">
                <a:solidFill>
                  <a:srgbClr val="FFFFFF"/>
                </a:solidFill>
                <a:latin typeface="+mj-lt"/>
              </a:rPr>
              <a:t>Pesan</a:t>
            </a:r>
            <a:r>
              <a:rPr lang="en-US" sz="2100" spc="42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100" spc="42" dirty="0" err="1">
                <a:solidFill>
                  <a:srgbClr val="FFFFFF"/>
                </a:solidFill>
                <a:latin typeface="+mj-lt"/>
              </a:rPr>
              <a:t>sekarang</a:t>
            </a:r>
            <a:r>
              <a:rPr lang="en-US" sz="2100" spc="42" dirty="0">
                <a:solidFill>
                  <a:srgbClr val="FFFFFF"/>
                </a:solidFill>
                <a:latin typeface="+mj-lt"/>
              </a:rPr>
              <a:t>, HUB  +6287-000</a:t>
            </a:r>
          </a:p>
          <a:p>
            <a:pPr algn="ctr">
              <a:lnSpc>
                <a:spcPts val="2940"/>
              </a:lnSpc>
            </a:pPr>
            <a:r>
              <a:rPr lang="en-US" sz="2100" spc="42" dirty="0">
                <a:solidFill>
                  <a:srgbClr val="FFFFFF"/>
                </a:solidFill>
                <a:latin typeface="+mj-lt"/>
              </a:rPr>
              <a:t>@</a:t>
            </a:r>
            <a:r>
              <a:rPr lang="en-US" sz="2100" spc="42" dirty="0" err="1">
                <a:solidFill>
                  <a:srgbClr val="FFFFFF"/>
                </a:solidFill>
                <a:latin typeface="+mj-lt"/>
              </a:rPr>
              <a:t>Cantumkan_sosmed_kalian</a:t>
            </a:r>
            <a:r>
              <a:rPr lang="en-US" sz="2100" spc="42" dirty="0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98870" y="2414270"/>
            <a:ext cx="7630339" cy="72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 err="1">
                <a:solidFill>
                  <a:srgbClr val="007487"/>
                </a:solidFill>
                <a:latin typeface="+mj-lt"/>
              </a:rPr>
              <a:t>Buka</a:t>
            </a:r>
            <a:r>
              <a:rPr lang="en-US" sz="2799" dirty="0">
                <a:solidFill>
                  <a:srgbClr val="007487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007487"/>
                </a:solidFill>
                <a:latin typeface="+mj-lt"/>
              </a:rPr>
              <a:t>Senin</a:t>
            </a:r>
            <a:r>
              <a:rPr lang="en-US" sz="2799" dirty="0">
                <a:solidFill>
                  <a:srgbClr val="007487"/>
                </a:solidFill>
                <a:latin typeface="+mj-lt"/>
              </a:rPr>
              <a:t> - </a:t>
            </a:r>
            <a:r>
              <a:rPr lang="en-US" sz="2799" dirty="0" err="1">
                <a:solidFill>
                  <a:srgbClr val="007487"/>
                </a:solidFill>
                <a:latin typeface="+mj-lt"/>
              </a:rPr>
              <a:t>Jumat</a:t>
            </a:r>
            <a:endParaRPr lang="en-US" sz="2799" dirty="0">
              <a:solidFill>
                <a:srgbClr val="007487"/>
              </a:solidFill>
              <a:latin typeface="+mj-lt"/>
            </a:endParaRPr>
          </a:p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007487"/>
                </a:solidFill>
                <a:latin typeface="+mj-lt"/>
              </a:rPr>
              <a:t>09.00 - 16.00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9171" y="7195689"/>
            <a:ext cx="2372240" cy="31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00"/>
              </a:lnSpc>
            </a:pPr>
            <a:r>
              <a:rPr lang="en-US" sz="2400" dirty="0" err="1">
                <a:solidFill>
                  <a:srgbClr val="007487"/>
                </a:solidFill>
                <a:latin typeface="+mj-lt"/>
              </a:rPr>
              <a:t>Cuci</a:t>
            </a:r>
            <a:r>
              <a:rPr lang="en-US" sz="2400" dirty="0">
                <a:solidFill>
                  <a:srgbClr val="007487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7487"/>
                </a:solidFill>
                <a:latin typeface="+mj-lt"/>
              </a:rPr>
              <a:t>salju</a:t>
            </a:r>
            <a:endParaRPr lang="en-US" sz="2400" dirty="0">
              <a:solidFill>
                <a:srgbClr val="007487"/>
              </a:solidFill>
              <a:latin typeface="+mj-l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165176" y="6413142"/>
            <a:ext cx="3956648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 spc="55" dirty="0" err="1">
                <a:solidFill>
                  <a:srgbClr val="007487"/>
                </a:solidFill>
                <a:latin typeface="+mj-lt"/>
              </a:rPr>
              <a:t>Pelayanan</a:t>
            </a:r>
            <a:r>
              <a:rPr lang="en-US" sz="2799" b="1" spc="55" dirty="0">
                <a:solidFill>
                  <a:srgbClr val="007487"/>
                </a:solidFill>
                <a:latin typeface="+mj-lt"/>
              </a:rPr>
              <a:t> 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777850" y="7205214"/>
            <a:ext cx="2731299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 err="1">
                <a:solidFill>
                  <a:srgbClr val="007487"/>
                </a:solidFill>
                <a:latin typeface="+mj-lt"/>
              </a:rPr>
              <a:t>Pembersihan</a:t>
            </a:r>
            <a:endParaRPr lang="en-US" sz="2400" dirty="0">
              <a:solidFill>
                <a:srgbClr val="007487"/>
              </a:solidFill>
              <a:latin typeface="+mj-lt"/>
            </a:endParaRPr>
          </a:p>
          <a:p>
            <a:pPr marL="0" lvl="0" indent="0" algn="ctr">
              <a:lnSpc>
                <a:spcPts val="2400"/>
              </a:lnSpc>
            </a:pPr>
            <a:r>
              <a:rPr lang="en-US" sz="2400" dirty="0">
                <a:solidFill>
                  <a:srgbClr val="007487"/>
                </a:solidFill>
                <a:latin typeface="+mj-lt"/>
              </a:rPr>
              <a:t>interior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168088" y="7205214"/>
            <a:ext cx="2456308" cy="31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00"/>
              </a:lnSpc>
            </a:pPr>
            <a:r>
              <a:rPr lang="en-US" sz="2400" dirty="0">
                <a:solidFill>
                  <a:srgbClr val="007487"/>
                </a:solidFill>
                <a:latin typeface="+mj-lt"/>
              </a:rPr>
              <a:t>kit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699" y="266699"/>
            <a:ext cx="1397947" cy="13979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Cantumkan</a:t>
            </a:r>
            <a:endParaRPr lang="en-US" b="1" dirty="0"/>
          </a:p>
          <a:p>
            <a:pPr algn="ctr"/>
            <a:r>
              <a:rPr lang="en-US" b="1" dirty="0" smtClean="0"/>
              <a:t>Logo</a:t>
            </a:r>
          </a:p>
          <a:p>
            <a:pPr algn="ctr"/>
            <a:r>
              <a:rPr lang="en-US" b="1" dirty="0" err="1" smtClean="0"/>
              <a:t>disini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Raleway Heavy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day19</dc:title>
  <cp:lastModifiedBy>USER</cp:lastModifiedBy>
  <cp:revision>2</cp:revision>
  <dcterms:created xsi:type="dcterms:W3CDTF">2006-08-16T00:00:00Z</dcterms:created>
  <dcterms:modified xsi:type="dcterms:W3CDTF">2022-03-30T04:20:22Z</dcterms:modified>
  <dc:identifier>DAE8aTgXXk4</dc:identifier>
</cp:coreProperties>
</file>