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287000" cy="10287000"/>
  <p:notesSz cx="6858000" cy="9144000"/>
  <p:embeddedFontLst>
    <p:embeddedFont>
      <p:font typeface="Brittany" panose="020B0604020202020204" charset="0"/>
      <p:regular r:id="rId3"/>
    </p:embeddedFont>
    <p:embeddedFont>
      <p:font typeface="Canva Student Font" panose="020B0604020202020204" charset="0"/>
      <p:regular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654B"/>
    <a:srgbClr val="5340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115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6000">
              <a:srgbClr val="534023"/>
            </a:gs>
            <a:gs pos="59000">
              <a:srgbClr val="534023"/>
            </a:gs>
            <a:gs pos="100000">
              <a:srgbClr val="7D654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7979" y="3038475"/>
            <a:ext cx="9071043" cy="21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9"/>
              </a:lnSpc>
            </a:pPr>
            <a:r>
              <a:rPr lang="en-US" sz="11999" spc="1199" dirty="0">
                <a:solidFill>
                  <a:srgbClr val="FFFFFF"/>
                </a:solidFill>
                <a:latin typeface="Shuneet Square Heavy Bold"/>
              </a:rPr>
              <a:t>COMING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31765" y="4857750"/>
            <a:ext cx="7823470" cy="21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9"/>
              </a:lnSpc>
            </a:pPr>
            <a:r>
              <a:rPr lang="en-US" sz="11999" spc="959">
                <a:solidFill>
                  <a:srgbClr val="FFFFFF"/>
                </a:solidFill>
                <a:latin typeface="Shuneet Square Heavy Bold"/>
              </a:rPr>
              <a:t>SOON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042827" y="4373563"/>
            <a:ext cx="6201346" cy="137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Brittany"/>
              </a:rPr>
              <a:t>stay tuned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111486" y="9144000"/>
            <a:ext cx="6064029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 smtClean="0">
                <a:solidFill>
                  <a:srgbClr val="000000"/>
                </a:solidFill>
                <a:latin typeface="Canva Student Font"/>
              </a:rPr>
              <a:t>@</a:t>
            </a:r>
            <a:r>
              <a:rPr lang="en-US" sz="5000" dirty="0" err="1" smtClean="0">
                <a:solidFill>
                  <a:srgbClr val="000000"/>
                </a:solidFill>
                <a:latin typeface="Canva Student Font"/>
              </a:rPr>
              <a:t>social_media_kalian</a:t>
            </a:r>
            <a:endParaRPr lang="en-US" sz="5000" dirty="0">
              <a:solidFill>
                <a:srgbClr val="000000"/>
              </a:solidFill>
              <a:latin typeface="Canva Student Fon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" y="266700"/>
            <a:ext cx="1447800" cy="14478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Cantumkan</a:t>
            </a:r>
            <a:endParaRPr lang="en-US" dirty="0" smtClean="0"/>
          </a:p>
          <a:p>
            <a:pPr algn="ctr"/>
            <a:r>
              <a:rPr lang="en-US" dirty="0" smtClean="0"/>
              <a:t>Logo</a:t>
            </a:r>
          </a:p>
          <a:p>
            <a:pPr algn="ctr"/>
            <a:r>
              <a:rPr lang="en-US" dirty="0" smtClean="0"/>
              <a:t>Kalian</a:t>
            </a:r>
          </a:p>
          <a:p>
            <a:pPr algn="ctr"/>
            <a:r>
              <a:rPr lang="en-US" dirty="0" err="1" smtClean="0"/>
              <a:t>disini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Brittany</vt:lpstr>
      <vt:lpstr>Arial</vt:lpstr>
      <vt:lpstr>Canva Student Font</vt:lpstr>
      <vt:lpstr>Calibri</vt:lpstr>
      <vt:lpstr>Shuneet Square Heavy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day2</dc:title>
  <cp:lastModifiedBy>USER</cp:lastModifiedBy>
  <cp:revision>3</cp:revision>
  <dcterms:created xsi:type="dcterms:W3CDTF">2006-08-16T00:00:00Z</dcterms:created>
  <dcterms:modified xsi:type="dcterms:W3CDTF">2022-03-28T07:48:48Z</dcterms:modified>
  <dc:identifier>DAE8Dly0kNs</dc:identifier>
</cp:coreProperties>
</file>