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tamaran Medium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2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481869" y="-4476492"/>
            <a:ext cx="11231792" cy="1123179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 rot="-10800000">
            <a:off x="3384707" y="6991787"/>
            <a:ext cx="6902293" cy="8404854"/>
            <a:chOff x="0" y="0"/>
            <a:chExt cx="2771140" cy="33743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71140" cy="3374390"/>
            </a:xfrm>
            <a:custGeom>
              <a:avLst/>
              <a:gdLst/>
              <a:ahLst/>
              <a:cxnLst/>
              <a:rect l="l" t="t" r="r" b="b"/>
              <a:pathLst>
                <a:path w="2771140" h="3374390">
                  <a:moveTo>
                    <a:pt x="0" y="0"/>
                  </a:moveTo>
                  <a:lnTo>
                    <a:pt x="0" y="2471420"/>
                  </a:lnTo>
                  <a:lnTo>
                    <a:pt x="1384300" y="3374390"/>
                  </a:lnTo>
                  <a:lnTo>
                    <a:pt x="2771140" y="2471420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885500" y="-155662"/>
            <a:ext cx="7221751" cy="8949517"/>
            <a:chOff x="0" y="0"/>
            <a:chExt cx="2771140" cy="34341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71140" cy="3434121"/>
            </a:xfrm>
            <a:custGeom>
              <a:avLst/>
              <a:gdLst/>
              <a:ahLst/>
              <a:cxnLst/>
              <a:rect l="l" t="t" r="r" b="b"/>
              <a:pathLst>
                <a:path w="2771140" h="3434121">
                  <a:moveTo>
                    <a:pt x="0" y="0"/>
                  </a:moveTo>
                  <a:lnTo>
                    <a:pt x="0" y="2531151"/>
                  </a:lnTo>
                  <a:lnTo>
                    <a:pt x="1384300" y="3434121"/>
                  </a:lnTo>
                  <a:lnTo>
                    <a:pt x="2771140" y="2531151"/>
                  </a:lnTo>
                  <a:lnTo>
                    <a:pt x="277114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048255" y="3855066"/>
            <a:ext cx="383745" cy="44492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1028700" y="4428164"/>
            <a:ext cx="383745" cy="3549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3290553" y="3855066"/>
            <a:ext cx="382632" cy="44492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rcRect/>
          <a:stretch>
            <a:fillRect/>
          </a:stretch>
        </p:blipFill>
        <p:spPr>
          <a:xfrm>
            <a:off x="3329471" y="4404977"/>
            <a:ext cx="304796" cy="394557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48255" y="5143500"/>
            <a:ext cx="2724064" cy="696658"/>
            <a:chOff x="0" y="0"/>
            <a:chExt cx="874774" cy="2237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4774" cy="223717"/>
            </a:xfrm>
            <a:custGeom>
              <a:avLst/>
              <a:gdLst/>
              <a:ahLst/>
              <a:cxnLst/>
              <a:rect l="l" t="t" r="r" b="b"/>
              <a:pathLst>
                <a:path w="874774" h="223717">
                  <a:moveTo>
                    <a:pt x="0" y="0"/>
                  </a:moveTo>
                  <a:lnTo>
                    <a:pt x="874774" y="0"/>
                  </a:lnTo>
                  <a:lnTo>
                    <a:pt x="874774" y="223717"/>
                  </a:lnTo>
                  <a:lnTo>
                    <a:pt x="0" y="223717"/>
                  </a:lnTo>
                  <a:close/>
                </a:path>
              </a:pathLst>
            </a:custGeom>
            <a:solidFill>
              <a:srgbClr val="732DFF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/>
          <a:stretch>
            <a:fillRect/>
          </a:stretch>
        </p:blipFill>
        <p:spPr>
          <a:xfrm>
            <a:off x="1124582" y="6418249"/>
            <a:ext cx="236487" cy="23648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/>
          <a:stretch>
            <a:fillRect/>
          </a:stretch>
        </p:blipFill>
        <p:spPr>
          <a:xfrm>
            <a:off x="1124582" y="6755300"/>
            <a:ext cx="236487" cy="236487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5239235" y="1377029"/>
            <a:ext cx="5095390" cy="8909971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28700" y="1381081"/>
            <a:ext cx="5167010" cy="1429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28"/>
              </a:lnSpc>
            </a:pPr>
            <a:r>
              <a:rPr lang="en-US" sz="5900" b="1" dirty="0" err="1">
                <a:solidFill>
                  <a:srgbClr val="8C52FF"/>
                </a:solidFill>
                <a:latin typeface="+mj-lt"/>
              </a:rPr>
              <a:t>Kursus</a:t>
            </a:r>
            <a:endParaRPr lang="en-US" sz="5900" b="1" dirty="0">
              <a:solidFill>
                <a:srgbClr val="8C52FF"/>
              </a:solidFill>
              <a:latin typeface="+mj-lt"/>
            </a:endParaRPr>
          </a:p>
          <a:p>
            <a:pPr>
              <a:lnSpc>
                <a:spcPts val="5428"/>
              </a:lnSpc>
            </a:pPr>
            <a:r>
              <a:rPr lang="en-US" sz="5900" b="1" dirty="0">
                <a:solidFill>
                  <a:srgbClr val="8C52FF"/>
                </a:solidFill>
                <a:latin typeface="+mj-lt"/>
              </a:rPr>
              <a:t>Bahasa </a:t>
            </a:r>
            <a:r>
              <a:rPr lang="en-US" sz="5900" b="1" dirty="0" err="1">
                <a:solidFill>
                  <a:srgbClr val="8C52FF"/>
                </a:solidFill>
                <a:latin typeface="+mj-lt"/>
              </a:rPr>
              <a:t>Inggris</a:t>
            </a:r>
            <a:endParaRPr lang="en-US" sz="5900" b="1" dirty="0">
              <a:solidFill>
                <a:srgbClr val="8C52FF"/>
              </a:solidFill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64056" y="5371329"/>
            <a:ext cx="2492464" cy="31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0"/>
              </a:lnSpc>
            </a:pPr>
            <a:r>
              <a:rPr lang="en-US" sz="2598" dirty="0" err="1">
                <a:solidFill>
                  <a:srgbClr val="FFFFFF"/>
                </a:solidFill>
                <a:latin typeface="+mj-lt"/>
              </a:rPr>
              <a:t>Daftar</a:t>
            </a:r>
            <a:r>
              <a:rPr lang="en-US" sz="2598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598" dirty="0" err="1">
                <a:solidFill>
                  <a:srgbClr val="FFFFFF"/>
                </a:solidFill>
                <a:latin typeface="+mj-lt"/>
              </a:rPr>
              <a:t>Sekarang</a:t>
            </a:r>
            <a:endParaRPr lang="en-US" sz="2598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2832114"/>
            <a:ext cx="4771407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90"/>
              </a:lnSpc>
            </a:pPr>
            <a:r>
              <a:rPr lang="en-US" sz="2874" dirty="0" err="1">
                <a:solidFill>
                  <a:srgbClr val="8C52FF"/>
                </a:solidFill>
                <a:latin typeface="+mj-lt"/>
              </a:rPr>
              <a:t>Belajar</a:t>
            </a:r>
            <a:r>
              <a:rPr lang="en-US" sz="287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Kosa</a:t>
            </a:r>
            <a:r>
              <a:rPr lang="en-US" sz="2874" dirty="0">
                <a:solidFill>
                  <a:srgbClr val="8C52FF"/>
                </a:solidFill>
                <a:latin typeface="+mj-lt"/>
              </a:rPr>
              <a:t> kata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dan</a:t>
            </a:r>
            <a:r>
              <a:rPr lang="en-US" sz="287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Bicara</a:t>
            </a:r>
            <a:endParaRPr lang="en-US" sz="2874" dirty="0">
              <a:solidFill>
                <a:srgbClr val="8C52FF"/>
              </a:solidFill>
              <a:latin typeface="+mj-lt"/>
            </a:endParaRPr>
          </a:p>
          <a:p>
            <a:pPr>
              <a:lnSpc>
                <a:spcPts val="3190"/>
              </a:lnSpc>
            </a:pPr>
            <a:r>
              <a:rPr lang="en-US" sz="2874" dirty="0">
                <a:solidFill>
                  <a:srgbClr val="8C52FF"/>
                </a:solidFill>
                <a:latin typeface="+mj-lt"/>
              </a:rPr>
              <a:t>Bahasa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inggris</a:t>
            </a:r>
            <a:r>
              <a:rPr lang="en-US" sz="287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untuk</a:t>
            </a:r>
            <a:r>
              <a:rPr lang="en-US" sz="287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874" dirty="0" err="1">
                <a:solidFill>
                  <a:srgbClr val="8C52FF"/>
                </a:solidFill>
                <a:latin typeface="+mj-lt"/>
              </a:rPr>
              <a:t>pemula</a:t>
            </a:r>
            <a:endParaRPr lang="en-US" sz="2874" dirty="0">
              <a:solidFill>
                <a:srgbClr val="8C52FF"/>
              </a:solidFill>
              <a:latin typeface="+mj-l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515499" y="3983926"/>
            <a:ext cx="1431060" cy="2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2"/>
              </a:lnSpc>
            </a:pPr>
            <a:r>
              <a:rPr lang="en-US" sz="1660" spc="11" dirty="0">
                <a:solidFill>
                  <a:srgbClr val="8C52FF"/>
                </a:solidFill>
                <a:latin typeface="+mj-lt"/>
              </a:rPr>
              <a:t>SPEAKING</a:t>
            </a:r>
            <a:r>
              <a:rPr lang="en-US" sz="1660" spc="11" dirty="0">
                <a:solidFill>
                  <a:srgbClr val="8C52FF"/>
                </a:solidFill>
                <a:latin typeface="Catamaran Medium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826531" y="3983926"/>
            <a:ext cx="1431060" cy="2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2"/>
              </a:lnSpc>
            </a:pPr>
            <a:r>
              <a:rPr lang="en-US" sz="1660" spc="11" dirty="0">
                <a:solidFill>
                  <a:srgbClr val="8C52FF"/>
                </a:solidFill>
                <a:latin typeface="+mj-lt"/>
              </a:rPr>
              <a:t>READING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26531" y="4495116"/>
            <a:ext cx="1714561" cy="2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2"/>
              </a:lnSpc>
            </a:pPr>
            <a:r>
              <a:rPr lang="en-US" sz="1660" spc="11" dirty="0">
                <a:solidFill>
                  <a:srgbClr val="8C52FF"/>
                </a:solidFill>
                <a:latin typeface="+mj-lt"/>
              </a:rPr>
              <a:t>TOEFL/TOEIC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515499" y="4463709"/>
            <a:ext cx="1431060" cy="2667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42"/>
              </a:lnSpc>
            </a:pPr>
            <a:r>
              <a:rPr lang="en-US" sz="1660" spc="11" dirty="0">
                <a:solidFill>
                  <a:srgbClr val="8C52FF"/>
                </a:solidFill>
                <a:latin typeface="+mj-lt"/>
              </a:rPr>
              <a:t>LISTENING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62487" y="6399199"/>
            <a:ext cx="1866984" cy="29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20"/>
              </a:lnSpc>
              <a:spcBef>
                <a:spcPct val="0"/>
              </a:spcBef>
            </a:pPr>
            <a:r>
              <a:rPr lang="en-US" sz="2000" spc="14" dirty="0">
                <a:solidFill>
                  <a:srgbClr val="8C52FF"/>
                </a:solidFill>
                <a:latin typeface="+mj-lt"/>
              </a:rPr>
              <a:t>+6287-000-000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62487" y="6736250"/>
            <a:ext cx="3079574" cy="29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20"/>
              </a:lnSpc>
              <a:spcBef>
                <a:spcPct val="0"/>
              </a:spcBef>
            </a:pPr>
            <a:r>
              <a:rPr lang="en-US" sz="2000" spc="14" dirty="0" err="1">
                <a:solidFill>
                  <a:srgbClr val="8C52FF"/>
                </a:solidFill>
                <a:latin typeface="+mj-lt"/>
              </a:rPr>
              <a:t>cantumkan</a:t>
            </a:r>
            <a:r>
              <a:rPr lang="en-US" sz="2000" spc="1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000" spc="14" dirty="0" err="1">
                <a:solidFill>
                  <a:srgbClr val="8C52FF"/>
                </a:solidFill>
                <a:latin typeface="+mj-lt"/>
              </a:rPr>
              <a:t>alamat</a:t>
            </a:r>
            <a:r>
              <a:rPr lang="en-US" sz="2000" spc="14" dirty="0">
                <a:solidFill>
                  <a:srgbClr val="8C52FF"/>
                </a:solidFill>
                <a:latin typeface="+mj-lt"/>
              </a:rPr>
              <a:t> </a:t>
            </a:r>
            <a:r>
              <a:rPr lang="en-US" sz="2000" spc="14" dirty="0" err="1">
                <a:solidFill>
                  <a:srgbClr val="8C52FF"/>
                </a:solidFill>
                <a:latin typeface="+mj-lt"/>
              </a:rPr>
              <a:t>disini</a:t>
            </a:r>
            <a:endParaRPr lang="en-US" sz="2000" spc="14" dirty="0">
              <a:solidFill>
                <a:srgbClr val="8C52FF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96300" y="190500"/>
            <a:ext cx="1524000" cy="1524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smtClean="0"/>
              <a:t>disini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Catamaran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day20</dc:title>
  <cp:lastModifiedBy>USER</cp:lastModifiedBy>
  <cp:revision>3</cp:revision>
  <dcterms:created xsi:type="dcterms:W3CDTF">2006-08-16T00:00:00Z</dcterms:created>
  <dcterms:modified xsi:type="dcterms:W3CDTF">2022-03-30T04:37:06Z</dcterms:modified>
  <dc:identifier>DAE8aTgXXk4</dc:identifier>
</cp:coreProperties>
</file>