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Montserrat" panose="00000500000000000000" pitchFamily="50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0" cy="10287000"/>
            <a:chOff x="0" y="0"/>
            <a:chExt cx="13716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5902" r="25472"/>
            <a:stretch>
              <a:fillRect/>
            </a:stretch>
          </p:blipFill>
          <p:spPr>
            <a:xfrm>
              <a:off x="0" y="0"/>
              <a:ext cx="13716000" cy="13716000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382007" y="3049236"/>
            <a:ext cx="7522986" cy="4721928"/>
            <a:chOff x="0" y="0"/>
            <a:chExt cx="7620000" cy="47828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620000" cy="4780280"/>
            </a:xfrm>
            <a:custGeom>
              <a:avLst/>
              <a:gdLst/>
              <a:ahLst/>
              <a:cxnLst/>
              <a:rect l="l" t="t" r="r" b="b"/>
              <a:pathLst>
                <a:path w="7620000" h="4780280">
                  <a:moveTo>
                    <a:pt x="7620000" y="3921760"/>
                  </a:moveTo>
                  <a:lnTo>
                    <a:pt x="7620000" y="222250"/>
                  </a:lnTo>
                  <a:cubicBezTo>
                    <a:pt x="7620000" y="100330"/>
                    <a:pt x="7519670" y="0"/>
                    <a:pt x="7397750" y="0"/>
                  </a:cubicBezTo>
                  <a:lnTo>
                    <a:pt x="222250" y="0"/>
                  </a:lnTo>
                  <a:cubicBezTo>
                    <a:pt x="100330" y="0"/>
                    <a:pt x="0" y="100330"/>
                    <a:pt x="0" y="222250"/>
                  </a:cubicBezTo>
                  <a:lnTo>
                    <a:pt x="0" y="3920490"/>
                  </a:lnTo>
                  <a:cubicBezTo>
                    <a:pt x="0" y="4043680"/>
                    <a:pt x="100330" y="4142740"/>
                    <a:pt x="222250" y="4142740"/>
                  </a:cubicBezTo>
                  <a:lnTo>
                    <a:pt x="3547110" y="4142740"/>
                  </a:lnTo>
                  <a:lnTo>
                    <a:pt x="3808730" y="4780280"/>
                  </a:lnTo>
                  <a:lnTo>
                    <a:pt x="4070350" y="4142740"/>
                  </a:lnTo>
                  <a:lnTo>
                    <a:pt x="7395210" y="4142740"/>
                  </a:lnTo>
                  <a:cubicBezTo>
                    <a:pt x="7519670" y="4144010"/>
                    <a:pt x="7620000" y="4044950"/>
                    <a:pt x="7620000" y="3921760"/>
                  </a:cubicBezTo>
                  <a:lnTo>
                    <a:pt x="7620000" y="3921760"/>
                  </a:lnTo>
                  <a:close/>
                </a:path>
              </a:pathLst>
            </a:custGeom>
            <a:solidFill>
              <a:srgbClr val="FFFAF2">
                <a:alpha val="84706"/>
              </a:srgbClr>
            </a:solidFill>
          </p:spPr>
        </p:sp>
      </p:grpSp>
      <p:sp>
        <p:nvSpPr>
          <p:cNvPr id="6" name="AutoShape 6"/>
          <p:cNvSpPr/>
          <p:nvPr/>
        </p:nvSpPr>
        <p:spPr>
          <a:xfrm>
            <a:off x="1784147" y="5909613"/>
            <a:ext cx="6718706" cy="0"/>
          </a:xfrm>
          <a:prstGeom prst="line">
            <a:avLst/>
          </a:prstGeom>
          <a:ln w="19050" cap="rnd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4625940" y="6436699"/>
            <a:ext cx="1035121" cy="0"/>
          </a:xfrm>
          <a:prstGeom prst="line">
            <a:avLst/>
          </a:prstGeom>
          <a:ln w="19050" cap="rnd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4810371" y="2726544"/>
            <a:ext cx="666259" cy="607128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083794" y="3811811"/>
            <a:ext cx="6081312" cy="147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5"/>
              </a:lnSpc>
              <a:spcBef>
                <a:spcPct val="0"/>
              </a:spcBef>
            </a:pPr>
            <a:r>
              <a:rPr lang="en-US" sz="2803" dirty="0">
                <a:solidFill>
                  <a:srgbClr val="000000"/>
                </a:solidFill>
                <a:latin typeface="+mj-lt"/>
              </a:rPr>
              <a:t>There is no end to the adventures that we can have if only we seek them with our eyes open.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3908" y="6275643"/>
            <a:ext cx="3040656" cy="49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  <a:spcBef>
                <a:spcPct val="0"/>
              </a:spcBef>
            </a:pPr>
            <a:r>
              <a:rPr lang="en-US" sz="2907" b="1" dirty="0">
                <a:solidFill>
                  <a:srgbClr val="000000"/>
                </a:solidFill>
                <a:latin typeface="+mj-lt"/>
              </a:rPr>
              <a:t>OH YEAH!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43346" y="6275643"/>
            <a:ext cx="2777888" cy="497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  <a:spcBef>
                <a:spcPct val="0"/>
              </a:spcBef>
            </a:pPr>
            <a:r>
              <a:rPr lang="en-US" sz="2907" b="1" dirty="0">
                <a:solidFill>
                  <a:srgbClr val="000000"/>
                </a:solidFill>
                <a:latin typeface="+mj-lt"/>
              </a:rPr>
              <a:t>LET'S GO!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93319" y="8195310"/>
            <a:ext cx="608131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sz="2800" dirty="0" err="1">
                <a:solidFill>
                  <a:schemeClr val="bg1"/>
                </a:solidFill>
              </a:rPr>
              <a:t>cantumkan_sosmed_disini</a:t>
            </a:r>
            <a:endParaRPr lang="en-US" sz="2400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0500" y="190500"/>
            <a:ext cx="1524000" cy="1524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Cantumkan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</a:p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disini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Montserrat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day21</dc:title>
  <cp:lastModifiedBy>USER</cp:lastModifiedBy>
  <cp:revision>2</cp:revision>
  <dcterms:created xsi:type="dcterms:W3CDTF">2006-08-16T00:00:00Z</dcterms:created>
  <dcterms:modified xsi:type="dcterms:W3CDTF">2022-03-30T04:39:37Z</dcterms:modified>
  <dc:identifier>DAE8aTgXXk4</dc:identifier>
</cp:coreProperties>
</file>