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0287000" cy="102870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1152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5" Type="http://schemas.openxmlformats.org/officeDocument/2006/relationships/font" Target="fonts/font3.fntdata"/><Relationship Id="rId10" Type="http://schemas.openxmlformats.org/officeDocument/2006/relationships/tableStyles" Target="tableStyles.xml"/><Relationship Id="rId4" Type="http://schemas.openxmlformats.org/officeDocument/2006/relationships/font" Target="fonts/font2.fntdata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4">
                <a:lumMod val="60000"/>
                <a:lumOff val="40000"/>
              </a:schemeClr>
            </a:gs>
            <a:gs pos="83000">
              <a:schemeClr val="accent4">
                <a:lumMod val="60000"/>
                <a:lumOff val="4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6531" y="4301266"/>
            <a:ext cx="3475085" cy="4308512"/>
            <a:chOff x="0" y="0"/>
            <a:chExt cx="1543672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43672" cy="1913890"/>
            </a:xfrm>
            <a:custGeom>
              <a:avLst/>
              <a:gdLst/>
              <a:ahLst/>
              <a:cxnLst/>
              <a:rect l="l" t="t" r="r" b="b"/>
              <a:pathLst>
                <a:path w="1543672" h="1913890">
                  <a:moveTo>
                    <a:pt x="1419212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419212" y="0"/>
                  </a:lnTo>
                  <a:cubicBezTo>
                    <a:pt x="1487792" y="0"/>
                    <a:pt x="1543672" y="55880"/>
                    <a:pt x="1543672" y="124460"/>
                  </a:cubicBezTo>
                  <a:lnTo>
                    <a:pt x="1543672" y="1789430"/>
                  </a:lnTo>
                  <a:cubicBezTo>
                    <a:pt x="1543672" y="1858010"/>
                    <a:pt x="1487792" y="1913890"/>
                    <a:pt x="1419212" y="1913890"/>
                  </a:cubicBezTo>
                  <a:close/>
                </a:path>
              </a:pathLst>
            </a:custGeom>
            <a:solidFill>
              <a:srgbClr val="4A3931">
                <a:alpha val="16863"/>
              </a:srgbClr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5435383" y="4301266"/>
            <a:ext cx="3475085" cy="4308512"/>
            <a:chOff x="0" y="0"/>
            <a:chExt cx="1543672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543672" cy="1913890"/>
            </a:xfrm>
            <a:custGeom>
              <a:avLst/>
              <a:gdLst/>
              <a:ahLst/>
              <a:cxnLst/>
              <a:rect l="l" t="t" r="r" b="b"/>
              <a:pathLst>
                <a:path w="1543672" h="1913890">
                  <a:moveTo>
                    <a:pt x="1419212" y="1913890"/>
                  </a:moveTo>
                  <a:lnTo>
                    <a:pt x="124460" y="1913890"/>
                  </a:lnTo>
                  <a:cubicBezTo>
                    <a:pt x="55880" y="1913890"/>
                    <a:pt x="0" y="1858010"/>
                    <a:pt x="0" y="178943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419212" y="0"/>
                  </a:lnTo>
                  <a:cubicBezTo>
                    <a:pt x="1487792" y="0"/>
                    <a:pt x="1543672" y="55880"/>
                    <a:pt x="1543672" y="124460"/>
                  </a:cubicBezTo>
                  <a:lnTo>
                    <a:pt x="1543672" y="1789430"/>
                  </a:lnTo>
                  <a:cubicBezTo>
                    <a:pt x="1543672" y="1858010"/>
                    <a:pt x="1487792" y="1913890"/>
                    <a:pt x="1419212" y="1913890"/>
                  </a:cubicBezTo>
                  <a:close/>
                </a:path>
              </a:pathLst>
            </a:custGeom>
            <a:solidFill>
              <a:srgbClr val="4A3931">
                <a:alpha val="16863"/>
              </a:srgbClr>
            </a:solid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533129" y="4530615"/>
            <a:ext cx="3161889" cy="3161889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51270"/>
            </a:xfrm>
            <a:custGeom>
              <a:avLst/>
              <a:gdLst/>
              <a:ahLst/>
              <a:cxnLst/>
              <a:rect l="l" t="t" r="r" b="b"/>
              <a:pathLst>
                <a:path w="6350000" h="6351270">
                  <a:moveTo>
                    <a:pt x="0" y="5955030"/>
                  </a:moveTo>
                  <a:lnTo>
                    <a:pt x="0" y="394970"/>
                  </a:lnTo>
                  <a:cubicBezTo>
                    <a:pt x="0" y="176530"/>
                    <a:pt x="176530" y="0"/>
                    <a:pt x="394970" y="0"/>
                  </a:cubicBezTo>
                  <a:lnTo>
                    <a:pt x="5956300" y="0"/>
                  </a:lnTo>
                  <a:cubicBezTo>
                    <a:pt x="6173470" y="0"/>
                    <a:pt x="6350000" y="176530"/>
                    <a:pt x="6350000" y="394970"/>
                  </a:cubicBezTo>
                  <a:cubicBezTo>
                    <a:pt x="6350000" y="394970"/>
                    <a:pt x="6350000" y="394970"/>
                    <a:pt x="6350000" y="394970"/>
                  </a:cubicBezTo>
                  <a:lnTo>
                    <a:pt x="6350000" y="5956300"/>
                  </a:lnTo>
                  <a:cubicBezTo>
                    <a:pt x="6350000" y="6174740"/>
                    <a:pt x="6173470" y="6351270"/>
                    <a:pt x="5955030" y="6351270"/>
                  </a:cubicBezTo>
                  <a:lnTo>
                    <a:pt x="5955030" y="6351270"/>
                  </a:lnTo>
                  <a:lnTo>
                    <a:pt x="394970" y="6351270"/>
                  </a:lnTo>
                  <a:cubicBezTo>
                    <a:pt x="176530" y="6350000"/>
                    <a:pt x="0" y="6173470"/>
                    <a:pt x="0" y="5955030"/>
                  </a:cubicBezTo>
                  <a:cubicBezTo>
                    <a:pt x="0" y="5955030"/>
                    <a:pt x="0" y="5955030"/>
                    <a:pt x="0" y="5955030"/>
                  </a:cubicBezTo>
                  <a:close/>
                </a:path>
              </a:pathLst>
            </a:custGeom>
            <a:blipFill>
              <a:blip r:embed="rId2"/>
              <a:stretch>
                <a:fillRect l="-10" r="-10"/>
              </a:stretch>
            </a:blipFill>
          </p:spPr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5591982" y="4530615"/>
            <a:ext cx="3161889" cy="3161889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51270"/>
            </a:xfrm>
            <a:custGeom>
              <a:avLst/>
              <a:gdLst/>
              <a:ahLst/>
              <a:cxnLst/>
              <a:rect l="l" t="t" r="r" b="b"/>
              <a:pathLst>
                <a:path w="6350000" h="6351270">
                  <a:moveTo>
                    <a:pt x="0" y="5955030"/>
                  </a:moveTo>
                  <a:lnTo>
                    <a:pt x="0" y="394970"/>
                  </a:lnTo>
                  <a:cubicBezTo>
                    <a:pt x="0" y="176530"/>
                    <a:pt x="176530" y="0"/>
                    <a:pt x="394970" y="0"/>
                  </a:cubicBezTo>
                  <a:lnTo>
                    <a:pt x="5956300" y="0"/>
                  </a:lnTo>
                  <a:cubicBezTo>
                    <a:pt x="6173470" y="0"/>
                    <a:pt x="6350000" y="176530"/>
                    <a:pt x="6350000" y="394970"/>
                  </a:cubicBezTo>
                  <a:cubicBezTo>
                    <a:pt x="6350000" y="394970"/>
                    <a:pt x="6350000" y="394970"/>
                    <a:pt x="6350000" y="394970"/>
                  </a:cubicBezTo>
                  <a:lnTo>
                    <a:pt x="6350000" y="5956300"/>
                  </a:lnTo>
                  <a:cubicBezTo>
                    <a:pt x="6350000" y="6174740"/>
                    <a:pt x="6173470" y="6351270"/>
                    <a:pt x="5955030" y="6351270"/>
                  </a:cubicBezTo>
                  <a:lnTo>
                    <a:pt x="5955030" y="6351270"/>
                  </a:lnTo>
                  <a:lnTo>
                    <a:pt x="394970" y="6351270"/>
                  </a:lnTo>
                  <a:cubicBezTo>
                    <a:pt x="176530" y="6350000"/>
                    <a:pt x="0" y="6173470"/>
                    <a:pt x="0" y="5955030"/>
                  </a:cubicBezTo>
                  <a:cubicBezTo>
                    <a:pt x="0" y="5955030"/>
                    <a:pt x="0" y="5955030"/>
                    <a:pt x="0" y="5955030"/>
                  </a:cubicBezTo>
                  <a:close/>
                </a:path>
              </a:pathLst>
            </a:custGeom>
            <a:blipFill>
              <a:blip r:embed="rId3"/>
              <a:stretch>
                <a:fillRect l="-39079" t="-368" r="-42717" b="-20729"/>
              </a:stretch>
            </a:blipFill>
          </p:spPr>
        </p:sp>
      </p:grpSp>
      <p:sp>
        <p:nvSpPr>
          <p:cNvPr id="10" name="TextBox 10"/>
          <p:cNvSpPr txBox="1"/>
          <p:nvPr/>
        </p:nvSpPr>
        <p:spPr>
          <a:xfrm>
            <a:off x="1561316" y="1461094"/>
            <a:ext cx="7208062" cy="18315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39"/>
              </a:lnSpc>
            </a:pPr>
            <a:r>
              <a:rPr lang="en-US" sz="836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kalian </a:t>
            </a:r>
            <a:r>
              <a:rPr lang="en-US" sz="836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tim</a:t>
            </a:r>
            <a:r>
              <a:rPr lang="en-US" sz="836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 mana?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2870331" y="8965207"/>
            <a:ext cx="4590032" cy="586186"/>
            <a:chOff x="0" y="0"/>
            <a:chExt cx="5171152" cy="6604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171152" cy="660400"/>
            </a:xfrm>
            <a:custGeom>
              <a:avLst/>
              <a:gdLst/>
              <a:ahLst/>
              <a:cxnLst/>
              <a:rect l="l" t="t" r="r" b="b"/>
              <a:pathLst>
                <a:path w="5171152" h="660400">
                  <a:moveTo>
                    <a:pt x="5046692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046692" y="0"/>
                  </a:lnTo>
                  <a:cubicBezTo>
                    <a:pt x="5115272" y="0"/>
                    <a:pt x="5171152" y="55880"/>
                    <a:pt x="5171152" y="124460"/>
                  </a:cubicBezTo>
                  <a:lnTo>
                    <a:pt x="5171152" y="535940"/>
                  </a:lnTo>
                  <a:cubicBezTo>
                    <a:pt x="5171152" y="604520"/>
                    <a:pt x="5115272" y="660400"/>
                    <a:pt x="5046692" y="660400"/>
                  </a:cubicBezTo>
                  <a:close/>
                </a:path>
              </a:pathLst>
            </a:custGeom>
            <a:solidFill>
              <a:srgbClr val="4A3931"/>
            </a:solidFill>
          </p:spPr>
        </p:sp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 rot="-1604672">
            <a:off x="7602193" y="9354492"/>
            <a:ext cx="4114800" cy="1608513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l="69629" t="59061"/>
          <a:stretch>
            <a:fillRect/>
          </a:stretch>
        </p:blipFill>
        <p:spPr>
          <a:xfrm>
            <a:off x="-657792" y="-1110299"/>
            <a:ext cx="2840764" cy="3829246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2232568" y="3198394"/>
            <a:ext cx="5821865" cy="746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13"/>
              </a:lnSpc>
            </a:pPr>
            <a:r>
              <a:rPr lang="en-US" sz="282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Kalian </a:t>
            </a:r>
            <a:r>
              <a:rPr lang="en-US" sz="2829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tim</a:t>
            </a:r>
            <a:r>
              <a:rPr lang="en-US" sz="282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en-US" sz="2829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kucing</a:t>
            </a:r>
            <a:r>
              <a:rPr lang="en-US" sz="282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en-US" sz="2829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atau</a:t>
            </a:r>
            <a:r>
              <a:rPr lang="en-US" sz="282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en-US" sz="2829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anjing</a:t>
            </a:r>
            <a:r>
              <a:rPr lang="en-US" sz="282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en-US" sz="2829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nih</a:t>
            </a:r>
            <a:r>
              <a:rPr lang="en-US" sz="282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? Voting </a:t>
            </a:r>
            <a:r>
              <a:rPr lang="en-US" sz="2829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bareng</a:t>
            </a:r>
            <a:r>
              <a:rPr lang="en-US" sz="282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en-US" sz="2829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dikomen</a:t>
            </a:r>
            <a:r>
              <a:rPr lang="en-US" sz="2829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 yuk!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267558" y="7910395"/>
            <a:ext cx="1693032" cy="3752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13"/>
              </a:lnSpc>
            </a:pPr>
            <a:r>
              <a:rPr lang="en-US" sz="2829" dirty="0" err="1">
                <a:solidFill>
                  <a:srgbClr val="FFF7E7"/>
                </a:solidFill>
                <a:latin typeface="+mj-lt"/>
              </a:rPr>
              <a:t>Kucing</a:t>
            </a:r>
            <a:endParaRPr lang="en-US" sz="2829" dirty="0">
              <a:solidFill>
                <a:srgbClr val="FFF7E7"/>
              </a:solidFill>
              <a:latin typeface="+mj-lt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6326410" y="7910395"/>
            <a:ext cx="1693032" cy="3752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13"/>
              </a:lnSpc>
            </a:pPr>
            <a:r>
              <a:rPr lang="en-US" sz="2829" dirty="0" err="1">
                <a:solidFill>
                  <a:srgbClr val="FFF7E7"/>
                </a:solidFill>
                <a:latin typeface="+mj-lt"/>
              </a:rPr>
              <a:t>Anjing</a:t>
            </a:r>
            <a:endParaRPr lang="en-US" sz="2829" dirty="0">
              <a:solidFill>
                <a:srgbClr val="FFF7E7"/>
              </a:solidFill>
              <a:latin typeface="+mj-lt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3012021" y="9032116"/>
            <a:ext cx="4262959" cy="4047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0"/>
              </a:lnSpc>
            </a:pPr>
            <a:r>
              <a:rPr lang="en-US" sz="2393" dirty="0">
                <a:solidFill>
                  <a:srgbClr val="FFF7E7"/>
                </a:solidFill>
                <a:latin typeface="+mj-lt"/>
              </a:rPr>
              <a:t>@</a:t>
            </a:r>
            <a:r>
              <a:rPr lang="en-US" sz="2393" dirty="0" err="1">
                <a:solidFill>
                  <a:srgbClr val="FFF7E7"/>
                </a:solidFill>
                <a:latin typeface="+mj-lt"/>
              </a:rPr>
              <a:t>cantumkan_sosmed_disini</a:t>
            </a:r>
            <a:endParaRPr lang="en-US" sz="2393" dirty="0">
              <a:solidFill>
                <a:srgbClr val="FFF7E7"/>
              </a:solidFill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20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day22</dc:title>
  <cp:lastModifiedBy>USER</cp:lastModifiedBy>
  <cp:revision>3</cp:revision>
  <dcterms:created xsi:type="dcterms:W3CDTF">2006-08-16T00:00:00Z</dcterms:created>
  <dcterms:modified xsi:type="dcterms:W3CDTF">2022-03-30T04:43:32Z</dcterms:modified>
  <dc:identifier>DAE8aTgXXk4</dc:identifier>
</cp:coreProperties>
</file>