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5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2">
                <a:lumMod val="90000"/>
              </a:schemeClr>
            </a:gs>
            <a:gs pos="83000">
              <a:schemeClr val="bg2">
                <a:lumMod val="90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7419421" flipH="1">
            <a:off x="-2820488" y="-2067478"/>
            <a:ext cx="4773398" cy="41349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0834" y="7807597"/>
            <a:ext cx="7345332" cy="145070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 rot="8527099">
            <a:off x="7771166" y="8247320"/>
            <a:ext cx="4114800" cy="314782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4255963">
            <a:off x="8241843" y="7947720"/>
            <a:ext cx="2032915" cy="207825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575522" y="3791820"/>
            <a:ext cx="5135955" cy="474112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66588" y="952500"/>
            <a:ext cx="4153823" cy="687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7"/>
              </a:lnSpc>
            </a:pPr>
            <a:r>
              <a:rPr lang="en-US" sz="4048" b="1" dirty="0">
                <a:solidFill>
                  <a:srgbClr val="5D462F"/>
                </a:solidFill>
                <a:latin typeface="+mj-lt"/>
              </a:rPr>
              <a:t>Animal Care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5396" y="1697394"/>
            <a:ext cx="697077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6"/>
              </a:lnSpc>
            </a:pPr>
            <a:r>
              <a:rPr lang="en-US" sz="6006" b="1" dirty="0">
                <a:solidFill>
                  <a:srgbClr val="5D462F"/>
                </a:solidFill>
                <a:latin typeface="+mj-lt"/>
              </a:rPr>
              <a:t>Pet Shop &amp; Grooming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5132" y="2653919"/>
            <a:ext cx="6976736" cy="719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 dirty="0">
                <a:solidFill>
                  <a:srgbClr val="5D462F"/>
                </a:solidFill>
                <a:latin typeface="+mj-lt"/>
              </a:rPr>
              <a:t>BERBAGAI MACAM PRODUK PAKAN KUCING TERBAIK</a:t>
            </a:r>
          </a:p>
          <a:p>
            <a:pPr algn="ctr">
              <a:lnSpc>
                <a:spcPts val="2884"/>
              </a:lnSpc>
              <a:spcBef>
                <a:spcPct val="0"/>
              </a:spcBef>
            </a:pPr>
            <a:r>
              <a:rPr lang="en-US" sz="2060" dirty="0">
                <a:solidFill>
                  <a:srgbClr val="5D462F"/>
                </a:solidFill>
                <a:latin typeface="+mj-lt"/>
              </a:rPr>
              <a:t>&amp; PELAYANAN KESEHATAN BAGI PELIHARAAN KITA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1576576">
            <a:off x="-400785" y="8057056"/>
            <a:ext cx="1883228" cy="32399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1576576">
            <a:off x="8792460" y="-1112963"/>
            <a:ext cx="1846479" cy="31767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day23</dc:title>
  <cp:lastModifiedBy>USER</cp:lastModifiedBy>
  <cp:revision>2</cp:revision>
  <dcterms:created xsi:type="dcterms:W3CDTF">2006-08-16T00:00:00Z</dcterms:created>
  <dcterms:modified xsi:type="dcterms:W3CDTF">2022-03-30T04:45:11Z</dcterms:modified>
  <dc:identifier>DAE8aTgXXk4</dc:identifier>
</cp:coreProperties>
</file>