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174009">
            <a:off x="2737424" y="1407988"/>
            <a:ext cx="4754020" cy="478009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514350" y="-770700"/>
            <a:ext cx="11344654" cy="1694625"/>
            <a:chOff x="0" y="0"/>
            <a:chExt cx="3837574" cy="5732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37574" cy="573243"/>
            </a:xfrm>
            <a:custGeom>
              <a:avLst/>
              <a:gdLst/>
              <a:ahLst/>
              <a:cxnLst/>
              <a:rect l="l" t="t" r="r" b="b"/>
              <a:pathLst>
                <a:path w="3837574" h="573243">
                  <a:moveTo>
                    <a:pt x="0" y="0"/>
                  </a:moveTo>
                  <a:lnTo>
                    <a:pt x="3837574" y="0"/>
                  </a:lnTo>
                  <a:lnTo>
                    <a:pt x="3837574" y="573243"/>
                  </a:lnTo>
                  <a:lnTo>
                    <a:pt x="0" y="573243"/>
                  </a:lnTo>
                  <a:close/>
                </a:path>
              </a:pathLst>
            </a:custGeom>
            <a:solidFill>
              <a:srgbClr val="36659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57150" y="394968"/>
            <a:ext cx="10619137" cy="709932"/>
            <a:chOff x="0" y="0"/>
            <a:chExt cx="14158849" cy="94657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832873" cy="94657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9994481" y="0"/>
              <a:ext cx="832873" cy="946576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665747" y="0"/>
              <a:ext cx="832873" cy="946576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11660228" y="0"/>
              <a:ext cx="832873" cy="946576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3331494" y="0"/>
              <a:ext cx="832873" cy="946576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13325975" y="0"/>
              <a:ext cx="832873" cy="946576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4997241" y="0"/>
              <a:ext cx="832873" cy="946576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6662988" y="0"/>
              <a:ext cx="832873" cy="946576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8328735" y="0"/>
              <a:ext cx="832873" cy="946576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832873" y="0"/>
              <a:ext cx="832873" cy="946576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10827355" y="0"/>
              <a:ext cx="832873" cy="946576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2498620" y="0"/>
              <a:ext cx="832873" cy="946576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12493102" y="0"/>
              <a:ext cx="832873" cy="946576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4164367" y="0"/>
              <a:ext cx="832873" cy="946576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5830114" y="0"/>
              <a:ext cx="832873" cy="946576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7495861" y="0"/>
              <a:ext cx="832873" cy="946576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9161608" y="0"/>
              <a:ext cx="832873" cy="946576"/>
              <a:chOff x="0" y="0"/>
              <a:chExt cx="6350000" cy="63500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6659B"/>
              </a:solidFill>
            </p:spPr>
          </p:sp>
        </p:grpSp>
      </p:grpSp>
      <p:sp>
        <p:nvSpPr>
          <p:cNvPr id="40" name="AutoShape 40"/>
          <p:cNvSpPr/>
          <p:nvPr/>
        </p:nvSpPr>
        <p:spPr>
          <a:xfrm>
            <a:off x="3052281" y="9313122"/>
            <a:ext cx="4124305" cy="0"/>
          </a:xfrm>
          <a:prstGeom prst="line">
            <a:avLst/>
          </a:prstGeom>
          <a:ln w="657225" cap="rnd">
            <a:solidFill>
              <a:srgbClr val="36659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51" y="1363164"/>
            <a:ext cx="8229600" cy="5482971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3453481" y="6443995"/>
            <a:ext cx="3672903" cy="120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51"/>
              </a:lnSpc>
            </a:pPr>
            <a:r>
              <a:rPr lang="en-US" sz="7036" b="1" dirty="0" err="1">
                <a:solidFill>
                  <a:srgbClr val="36659B"/>
                </a:solidFill>
                <a:latin typeface="+mj-lt"/>
              </a:rPr>
              <a:t>Dunia</a:t>
            </a:r>
            <a:endParaRPr lang="en-US" sz="7036" b="1" dirty="0">
              <a:solidFill>
                <a:srgbClr val="36659B"/>
              </a:solidFill>
              <a:latin typeface="+mj-lt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827559" y="6452594"/>
            <a:ext cx="3430741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b="1" dirty="0">
                <a:solidFill>
                  <a:srgbClr val="FFCF00"/>
                </a:solidFill>
                <a:latin typeface="+mj-lt"/>
              </a:rPr>
              <a:t>Air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86849" y="7743934"/>
            <a:ext cx="7713302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36659B"/>
                </a:solidFill>
                <a:latin typeface="+mj-lt"/>
              </a:rPr>
              <a:t>Aquarium |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pakan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ikan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hias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|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obat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|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6659B"/>
                </a:solidFill>
                <a:latin typeface="+mj-lt"/>
              </a:rPr>
              <a:t>jasa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cuci</a:t>
            </a:r>
            <a:r>
              <a:rPr lang="en-US" sz="3000" dirty="0">
                <a:solidFill>
                  <a:srgbClr val="36659B"/>
                </a:solidFill>
                <a:latin typeface="+mj-lt"/>
              </a:rPr>
              <a:t> aquarium | </a:t>
            </a:r>
            <a:r>
              <a:rPr lang="en-US" sz="3000" dirty="0" err="1">
                <a:solidFill>
                  <a:srgbClr val="36659B"/>
                </a:solidFill>
                <a:latin typeface="+mj-lt"/>
              </a:rPr>
              <a:t>perkakas</a:t>
            </a:r>
            <a:endParaRPr lang="en-US" sz="3000" dirty="0">
              <a:solidFill>
                <a:srgbClr val="36659B"/>
              </a:solidFill>
              <a:latin typeface="+mj-lt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3447156" y="9105795"/>
            <a:ext cx="32644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 dirty="0">
                <a:solidFill>
                  <a:srgbClr val="FFCF00"/>
                </a:solidFill>
                <a:latin typeface="+mj-lt"/>
              </a:rPr>
              <a:t>@</a:t>
            </a:r>
            <a:r>
              <a:rPr lang="en-US" sz="2200" b="1" dirty="0" err="1">
                <a:solidFill>
                  <a:srgbClr val="FFCF00"/>
                </a:solidFill>
                <a:latin typeface="+mj-lt"/>
              </a:rPr>
              <a:t>cantumkan_sosmed</a:t>
            </a:r>
            <a:endParaRPr lang="en-US" sz="2200" b="1" dirty="0">
              <a:solidFill>
                <a:srgbClr val="FFCF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day24</dc:title>
  <cp:lastModifiedBy>USER</cp:lastModifiedBy>
  <cp:revision>2</cp:revision>
  <dcterms:created xsi:type="dcterms:W3CDTF">2006-08-16T00:00:00Z</dcterms:created>
  <dcterms:modified xsi:type="dcterms:W3CDTF">2022-03-30T04:46:48Z</dcterms:modified>
  <dc:identifier>DAE8aTgXXk4</dc:identifier>
</cp:coreProperties>
</file>