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2302" t="2855" r="20986" b="12077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9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-5400000">
            <a:off x="2716003" y="2725528"/>
            <a:ext cx="7742363" cy="534223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3556320" y="1333966"/>
            <a:ext cx="6086287" cy="127812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3331582" y="917498"/>
            <a:ext cx="6311025" cy="149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171"/>
              </a:lnSpc>
            </a:pPr>
            <a:r>
              <a:rPr lang="en-US" sz="6600" b="1" dirty="0">
                <a:solidFill>
                  <a:srgbClr val="FFFFFF"/>
                </a:solidFill>
                <a:latin typeface="+mj-lt"/>
              </a:rPr>
              <a:t>Coffee Menu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7" cstate="print">
            <a:alphaModFix amt="3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-3933640">
            <a:off x="7001343" y="7161321"/>
            <a:ext cx="1704341" cy="16617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616058" y="2723478"/>
            <a:ext cx="822459" cy="600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4"/>
              </a:lnSpc>
            </a:pPr>
            <a:r>
              <a:rPr lang="en-US" sz="3489">
                <a:solidFill>
                  <a:srgbClr val="3A230C"/>
                </a:solidFill>
                <a:latin typeface="+mj-lt"/>
              </a:rPr>
              <a:t>12k</a:t>
            </a:r>
          </a:p>
          <a:p>
            <a:pPr algn="ctr">
              <a:lnSpc>
                <a:spcPts val="6804"/>
              </a:lnSpc>
            </a:pPr>
            <a:r>
              <a:rPr lang="en-US" sz="3489">
                <a:solidFill>
                  <a:srgbClr val="3A230C"/>
                </a:solidFill>
                <a:latin typeface="+mj-lt"/>
              </a:rPr>
              <a:t>12k</a:t>
            </a:r>
          </a:p>
          <a:p>
            <a:pPr algn="ctr">
              <a:lnSpc>
                <a:spcPts val="6804"/>
              </a:lnSpc>
            </a:pPr>
            <a:r>
              <a:rPr lang="en-US" sz="3489">
                <a:solidFill>
                  <a:srgbClr val="3A230C"/>
                </a:solidFill>
                <a:latin typeface="+mj-lt"/>
              </a:rPr>
              <a:t>13k</a:t>
            </a:r>
          </a:p>
          <a:p>
            <a:pPr algn="ctr">
              <a:lnSpc>
                <a:spcPts val="6804"/>
              </a:lnSpc>
            </a:pPr>
            <a:r>
              <a:rPr lang="en-US" sz="3489">
                <a:solidFill>
                  <a:srgbClr val="3A230C"/>
                </a:solidFill>
                <a:latin typeface="+mj-lt"/>
              </a:rPr>
              <a:t>14k</a:t>
            </a:r>
          </a:p>
          <a:p>
            <a:pPr algn="ctr">
              <a:lnSpc>
                <a:spcPts val="6804"/>
              </a:lnSpc>
            </a:pPr>
            <a:r>
              <a:rPr lang="en-US" sz="3489">
                <a:solidFill>
                  <a:srgbClr val="3A230C"/>
                </a:solidFill>
                <a:latin typeface="+mj-lt"/>
              </a:rPr>
              <a:t>16k</a:t>
            </a:r>
          </a:p>
          <a:p>
            <a:pPr algn="ctr">
              <a:lnSpc>
                <a:spcPts val="6804"/>
              </a:lnSpc>
            </a:pPr>
            <a:r>
              <a:rPr lang="en-US" sz="3489">
                <a:solidFill>
                  <a:srgbClr val="3A230C"/>
                </a:solidFill>
                <a:latin typeface="+mj-lt"/>
              </a:rPr>
              <a:t>16k</a:t>
            </a:r>
          </a:p>
          <a:p>
            <a:pPr algn="ctr">
              <a:lnSpc>
                <a:spcPts val="6804"/>
              </a:lnSpc>
            </a:pPr>
            <a:r>
              <a:rPr lang="en-US" sz="3489">
                <a:solidFill>
                  <a:srgbClr val="3A230C"/>
                </a:solidFill>
                <a:latin typeface="+mj-lt"/>
              </a:rPr>
              <a:t>17k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35853" y="2723478"/>
            <a:ext cx="2036585" cy="791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804"/>
              </a:lnSpc>
            </a:pPr>
            <a:r>
              <a:rPr lang="en-US" sz="3489" dirty="0" err="1">
                <a:solidFill>
                  <a:srgbClr val="3A230C"/>
                </a:solidFill>
                <a:latin typeface="+mj-lt"/>
              </a:rPr>
              <a:t>Cappucino</a:t>
            </a:r>
            <a:endParaRPr lang="en-US" sz="3489" dirty="0">
              <a:solidFill>
                <a:srgbClr val="3A230C"/>
              </a:solidFill>
              <a:latin typeface="+mj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35853" y="4601778"/>
            <a:ext cx="1241332" cy="60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5"/>
              </a:lnSpc>
            </a:pPr>
            <a:r>
              <a:rPr lang="en-US" sz="3489">
                <a:solidFill>
                  <a:srgbClr val="000000"/>
                </a:solidFill>
                <a:latin typeface="+mj-lt"/>
              </a:rPr>
              <a:t>Latte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35853" y="5482927"/>
            <a:ext cx="2036585" cy="60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5"/>
              </a:lnSpc>
            </a:pPr>
            <a:r>
              <a:rPr lang="en-US" sz="3489">
                <a:solidFill>
                  <a:srgbClr val="000000"/>
                </a:solidFill>
                <a:latin typeface="+mj-lt"/>
              </a:rPr>
              <a:t>Macchiato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35853" y="8051876"/>
            <a:ext cx="2143812" cy="60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5"/>
              </a:lnSpc>
            </a:pPr>
            <a:r>
              <a:rPr lang="en-US" sz="3489">
                <a:solidFill>
                  <a:srgbClr val="000000"/>
                </a:solidFill>
                <a:latin typeface="+mj-lt"/>
              </a:rPr>
              <a:t>Flat White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35853" y="6330895"/>
            <a:ext cx="2036585" cy="60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5"/>
              </a:lnSpc>
            </a:pPr>
            <a:r>
              <a:rPr lang="en-US" sz="3489">
                <a:solidFill>
                  <a:srgbClr val="000000"/>
                </a:solidFill>
                <a:latin typeface="+mj-lt"/>
              </a:rPr>
              <a:t>con Panna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35853" y="3737215"/>
            <a:ext cx="1863611" cy="60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5"/>
              </a:lnSpc>
            </a:pPr>
            <a:r>
              <a:rPr lang="en-US" sz="3489" dirty="0">
                <a:solidFill>
                  <a:srgbClr val="000000"/>
                </a:solidFill>
                <a:latin typeface="+mj-lt"/>
              </a:rPr>
              <a:t>Espresso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35853" y="7119554"/>
            <a:ext cx="2078282" cy="60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85"/>
              </a:lnSpc>
            </a:pPr>
            <a:r>
              <a:rPr lang="en-US" sz="3489">
                <a:solidFill>
                  <a:srgbClr val="000000"/>
                </a:solidFill>
                <a:latin typeface="+mj-lt"/>
              </a:rPr>
              <a:t>Americano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day25</dc:title>
  <cp:lastModifiedBy>USER</cp:lastModifiedBy>
  <cp:revision>2</cp:revision>
  <dcterms:created xsi:type="dcterms:W3CDTF">2006-08-16T00:00:00Z</dcterms:created>
  <dcterms:modified xsi:type="dcterms:W3CDTF">2022-03-30T04:48:56Z</dcterms:modified>
  <dc:identifier>DAE8aTgXXk4</dc:identifier>
</cp:coreProperties>
</file>