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239" r="6239"/>
          <a:stretch>
            <a:fillRect/>
          </a:stretch>
        </p:blipFill>
        <p:spPr>
          <a:xfrm>
            <a:off x="-289166" y="-2117807"/>
            <a:ext cx="10865112" cy="10955669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4468">
            <a:off x="2028164" y="4971870"/>
            <a:ext cx="6230562" cy="0"/>
          </a:xfrm>
          <a:prstGeom prst="line">
            <a:avLst/>
          </a:prstGeom>
          <a:ln w="28575" cap="rnd">
            <a:solidFill>
              <a:srgbClr val="DFE9C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14468">
            <a:off x="2028274" y="5954538"/>
            <a:ext cx="6230562" cy="0"/>
          </a:xfrm>
          <a:prstGeom prst="line">
            <a:avLst/>
          </a:prstGeom>
          <a:ln w="28575" cap="rnd">
            <a:solidFill>
              <a:srgbClr val="DFE9C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3003721" y="5418810"/>
            <a:ext cx="3102156" cy="0"/>
          </a:xfrm>
          <a:prstGeom prst="line">
            <a:avLst/>
          </a:prstGeom>
          <a:ln w="28575" cap="rnd">
            <a:solidFill>
              <a:srgbClr val="DFE9C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434677" y="0"/>
            <a:ext cx="2219674" cy="364628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217009" y="4318920"/>
            <a:ext cx="3327505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 err="1">
                <a:solidFill>
                  <a:srgbClr val="8AB374"/>
                </a:solidFill>
                <a:latin typeface="+mj-lt"/>
              </a:rPr>
              <a:t>Minum</a:t>
            </a:r>
            <a:r>
              <a:rPr lang="en-US" sz="2100" dirty="0">
                <a:solidFill>
                  <a:srgbClr val="8AB374"/>
                </a:solidFill>
                <a:latin typeface="+mj-lt"/>
              </a:rPr>
              <a:t> 2 </a:t>
            </a:r>
            <a:r>
              <a:rPr lang="en-US" sz="2100" dirty="0" err="1">
                <a:solidFill>
                  <a:srgbClr val="8AB374"/>
                </a:solidFill>
                <a:latin typeface="+mj-lt"/>
              </a:rPr>
              <a:t>Gelas</a:t>
            </a:r>
            <a:r>
              <a:rPr lang="en-US" sz="2100" dirty="0">
                <a:solidFill>
                  <a:srgbClr val="8AB374"/>
                </a:solidFill>
                <a:latin typeface="+mj-lt"/>
              </a:rPr>
              <a:t> Air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17009" y="5239023"/>
            <a:ext cx="3327505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8AB374"/>
                </a:solidFill>
                <a:latin typeface="+mj-lt"/>
              </a:rPr>
              <a:t>Minum 4 Gelas Air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28125" y="4318920"/>
            <a:ext cx="2265959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dirty="0" err="1">
                <a:solidFill>
                  <a:srgbClr val="8AB374"/>
                </a:solidFill>
                <a:latin typeface="+mj-lt"/>
              </a:rPr>
              <a:t>Buka</a:t>
            </a:r>
            <a:r>
              <a:rPr lang="en-US" sz="2100" b="1" dirty="0">
                <a:solidFill>
                  <a:srgbClr val="8AB374"/>
                </a:solidFill>
                <a:latin typeface="+mj-lt"/>
              </a:rPr>
              <a:t> </a:t>
            </a:r>
            <a:r>
              <a:rPr lang="en-US" sz="2100" b="1" dirty="0" err="1">
                <a:solidFill>
                  <a:srgbClr val="8AB374"/>
                </a:solidFill>
                <a:latin typeface="+mj-lt"/>
              </a:rPr>
              <a:t>Puasa</a:t>
            </a:r>
            <a:endParaRPr lang="en-US" sz="2100" b="1" dirty="0">
              <a:solidFill>
                <a:srgbClr val="8AB374"/>
              </a:solidFill>
              <a:latin typeface="+mj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28191" y="5239023"/>
            <a:ext cx="2265959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8AB374"/>
                </a:solidFill>
                <a:latin typeface="+mj-lt"/>
              </a:rPr>
              <a:t>Makan Malam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8236" y="6261572"/>
            <a:ext cx="2265959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8AB374"/>
                </a:solidFill>
                <a:latin typeface="+mj-lt"/>
              </a:rPr>
              <a:t>Sahur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22194" y="6261572"/>
            <a:ext cx="3322321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8AB374"/>
                </a:solidFill>
                <a:latin typeface="+mj-lt"/>
              </a:rPr>
              <a:t>Minum 2 Gelas Air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889716"/>
            <a:ext cx="781548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6"/>
              </a:lnSpc>
            </a:pP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Atur</a:t>
            </a:r>
            <a:r>
              <a:rPr lang="en-US" sz="3800" b="1" dirty="0">
                <a:solidFill>
                  <a:srgbClr val="4B9960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Asupan</a:t>
            </a:r>
            <a:r>
              <a:rPr lang="en-US" sz="3800" b="1" dirty="0">
                <a:solidFill>
                  <a:srgbClr val="4B9960"/>
                </a:solidFill>
                <a:latin typeface="+mj-lt"/>
              </a:rPr>
              <a:t> Air </a:t>
            </a:r>
          </a:p>
          <a:p>
            <a:pPr>
              <a:lnSpc>
                <a:spcPts val="4066"/>
              </a:lnSpc>
            </a:pP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dalam</a:t>
            </a:r>
            <a:r>
              <a:rPr lang="en-US" sz="3800" b="1" dirty="0">
                <a:solidFill>
                  <a:srgbClr val="4B9960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Tubuh</a:t>
            </a:r>
            <a:r>
              <a:rPr lang="en-US" sz="3800" b="1" dirty="0">
                <a:solidFill>
                  <a:srgbClr val="4B9960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Selama</a:t>
            </a:r>
            <a:r>
              <a:rPr lang="en-US" sz="3800" b="1" dirty="0">
                <a:solidFill>
                  <a:srgbClr val="4B9960"/>
                </a:solidFill>
                <a:latin typeface="+mj-lt"/>
              </a:rPr>
              <a:t> </a:t>
            </a:r>
            <a:r>
              <a:rPr lang="en-US" sz="3800" b="1" dirty="0" err="1">
                <a:solidFill>
                  <a:srgbClr val="4B9960"/>
                </a:solidFill>
                <a:latin typeface="+mj-lt"/>
              </a:rPr>
              <a:t>Berpuasa</a:t>
            </a:r>
            <a:endParaRPr lang="en-US" sz="3800" b="1" dirty="0">
              <a:solidFill>
                <a:srgbClr val="4B9960"/>
              </a:solidFill>
              <a:latin typeface="+mj-l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35569" y="8733155"/>
            <a:ext cx="8015640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DFE9CE"/>
                </a:solidFill>
                <a:latin typeface="+mj-lt"/>
              </a:rPr>
              <a:t>Minum Air Minimal 2 Liter Setiap Harinya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484571"/>
            <a:ext cx="3907744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4B9960"/>
                </a:solidFill>
                <a:latin typeface="+mj-lt"/>
              </a:rPr>
              <a:t>@</a:t>
            </a:r>
            <a:r>
              <a:rPr lang="en-US" sz="1599" dirty="0" err="1">
                <a:solidFill>
                  <a:srgbClr val="4B9960"/>
                </a:solidFill>
                <a:latin typeface="+mj-lt"/>
              </a:rPr>
              <a:t>cantumkan_sosmed_disini</a:t>
            </a:r>
            <a:endParaRPr lang="en-US" sz="1599" dirty="0">
              <a:solidFill>
                <a:srgbClr val="4B9960"/>
              </a:solidFill>
              <a:latin typeface="+mj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19283" y="9176385"/>
            <a:ext cx="704843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DFE9CE"/>
                </a:solidFill>
                <a:latin typeface="+mj-lt"/>
              </a:rPr>
              <a:t>Untuk Membantu Tubuh Tetap Fit dan Sehat.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333500" cy="133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Cantumkan</a:t>
            </a:r>
            <a:endParaRPr lang="en-U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</a:p>
          <a:p>
            <a:pPr algn="ctr"/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disini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day26</dc:title>
  <cp:lastModifiedBy>USER</cp:lastModifiedBy>
  <cp:revision>3</cp:revision>
  <dcterms:created xsi:type="dcterms:W3CDTF">2006-08-16T00:00:00Z</dcterms:created>
  <dcterms:modified xsi:type="dcterms:W3CDTF">2022-03-30T04:52:00Z</dcterms:modified>
  <dc:identifier>DAE8aTgXXk4</dc:identifier>
</cp:coreProperties>
</file>