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Barlow Bold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5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75000"/>
              </a:schemeClr>
            </a:gs>
            <a:gs pos="83000">
              <a:schemeClr val="accent6">
                <a:lumMod val="75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96666" y="1896666"/>
            <a:ext cx="6493669" cy="649366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DBC95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840744" y="6303217"/>
            <a:ext cx="1517285" cy="712261"/>
            <a:chOff x="0" y="0"/>
            <a:chExt cx="578565" cy="271597"/>
          </a:xfrm>
          <a:solidFill>
            <a:schemeClr val="accent6">
              <a:lumMod val="50000"/>
            </a:schemeClr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578565" cy="271597"/>
            </a:xfrm>
            <a:custGeom>
              <a:avLst/>
              <a:gdLst/>
              <a:ahLst/>
              <a:cxnLst/>
              <a:rect l="l" t="t" r="r" b="b"/>
              <a:pathLst>
                <a:path w="578565" h="271597">
                  <a:moveTo>
                    <a:pt x="0" y="0"/>
                  </a:moveTo>
                  <a:lnTo>
                    <a:pt x="578565" y="0"/>
                  </a:lnTo>
                  <a:lnTo>
                    <a:pt x="578565" y="271597"/>
                  </a:lnTo>
                  <a:lnTo>
                    <a:pt x="0" y="271597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3465393" y="6889916"/>
            <a:ext cx="5657850" cy="5540440"/>
            <a:chOff x="-72390" y="7620"/>
            <a:chExt cx="6487160" cy="6352540"/>
          </a:xfrm>
          <a:solidFill>
            <a:schemeClr val="accent6">
              <a:lumMod val="50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-72390" y="7620"/>
              <a:ext cx="6487160" cy="6352540"/>
            </a:xfrm>
            <a:custGeom>
              <a:avLst/>
              <a:gdLst/>
              <a:ahLst/>
              <a:cxnLst/>
              <a:rect l="l" t="t" r="r" b="b"/>
              <a:pathLst>
                <a:path w="6487160" h="6352540">
                  <a:moveTo>
                    <a:pt x="6322060" y="3176270"/>
                  </a:moveTo>
                  <a:cubicBezTo>
                    <a:pt x="6322060" y="2844800"/>
                    <a:pt x="6487160" y="2493010"/>
                    <a:pt x="6385560" y="2194560"/>
                  </a:cubicBezTo>
                  <a:cubicBezTo>
                    <a:pt x="6281420" y="1884680"/>
                    <a:pt x="5928360" y="1694180"/>
                    <a:pt x="5734050" y="1436370"/>
                  </a:cubicBezTo>
                  <a:cubicBezTo>
                    <a:pt x="5537200" y="1176020"/>
                    <a:pt x="5455920" y="796290"/>
                    <a:pt x="5185410" y="607060"/>
                  </a:cubicBezTo>
                  <a:cubicBezTo>
                    <a:pt x="4917440" y="420370"/>
                    <a:pt x="4517390" y="462280"/>
                    <a:pt x="4196080" y="360680"/>
                  </a:cubicBezTo>
                  <a:cubicBezTo>
                    <a:pt x="3884930" y="264160"/>
                    <a:pt x="3589020" y="0"/>
                    <a:pt x="3244850" y="0"/>
                  </a:cubicBezTo>
                  <a:cubicBezTo>
                    <a:pt x="2900680" y="0"/>
                    <a:pt x="2603500" y="262890"/>
                    <a:pt x="2293620" y="360680"/>
                  </a:cubicBezTo>
                  <a:cubicBezTo>
                    <a:pt x="1972310" y="461010"/>
                    <a:pt x="1570990" y="419100"/>
                    <a:pt x="1303020" y="607060"/>
                  </a:cubicBezTo>
                  <a:cubicBezTo>
                    <a:pt x="1032510" y="796290"/>
                    <a:pt x="951230" y="1176020"/>
                    <a:pt x="754380" y="1436370"/>
                  </a:cubicBezTo>
                  <a:cubicBezTo>
                    <a:pt x="558800" y="1694180"/>
                    <a:pt x="207010" y="1884680"/>
                    <a:pt x="101600" y="2194560"/>
                  </a:cubicBezTo>
                  <a:cubicBezTo>
                    <a:pt x="1270" y="2493010"/>
                    <a:pt x="165100" y="2844800"/>
                    <a:pt x="165100" y="3176270"/>
                  </a:cubicBezTo>
                  <a:cubicBezTo>
                    <a:pt x="165100" y="3507740"/>
                    <a:pt x="0" y="3859530"/>
                    <a:pt x="101600" y="4157980"/>
                  </a:cubicBezTo>
                  <a:cubicBezTo>
                    <a:pt x="205740" y="4467860"/>
                    <a:pt x="558800" y="4658360"/>
                    <a:pt x="753110" y="4916170"/>
                  </a:cubicBezTo>
                  <a:cubicBezTo>
                    <a:pt x="949960" y="5176520"/>
                    <a:pt x="1031240" y="5556250"/>
                    <a:pt x="1301750" y="5745480"/>
                  </a:cubicBezTo>
                  <a:cubicBezTo>
                    <a:pt x="1569720" y="5933440"/>
                    <a:pt x="1969770" y="5891530"/>
                    <a:pt x="2292350" y="5991860"/>
                  </a:cubicBezTo>
                  <a:cubicBezTo>
                    <a:pt x="2603500" y="6088380"/>
                    <a:pt x="2899410" y="6352540"/>
                    <a:pt x="3243580" y="6352540"/>
                  </a:cubicBezTo>
                  <a:cubicBezTo>
                    <a:pt x="3587750" y="6352540"/>
                    <a:pt x="3884930" y="6089650"/>
                    <a:pt x="4194810" y="5991860"/>
                  </a:cubicBezTo>
                  <a:cubicBezTo>
                    <a:pt x="4516120" y="5891530"/>
                    <a:pt x="4917440" y="5933440"/>
                    <a:pt x="5185410" y="5745480"/>
                  </a:cubicBezTo>
                  <a:cubicBezTo>
                    <a:pt x="5455920" y="5556250"/>
                    <a:pt x="5537200" y="5176520"/>
                    <a:pt x="5734050" y="4916170"/>
                  </a:cubicBezTo>
                  <a:cubicBezTo>
                    <a:pt x="5929630" y="4658360"/>
                    <a:pt x="6281420" y="4467860"/>
                    <a:pt x="6385560" y="4157980"/>
                  </a:cubicBezTo>
                  <a:cubicBezTo>
                    <a:pt x="6487160" y="3858260"/>
                    <a:pt x="6322060" y="3506470"/>
                    <a:pt x="6322060" y="317627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7928293" y="-1406359"/>
            <a:ext cx="5657850" cy="5540440"/>
            <a:chOff x="-72390" y="7620"/>
            <a:chExt cx="6487160" cy="6352540"/>
          </a:xfrm>
          <a:solidFill>
            <a:schemeClr val="accent6">
              <a:lumMod val="50000"/>
            </a:schemeClr>
          </a:solidFill>
        </p:grpSpPr>
        <p:sp>
          <p:nvSpPr>
            <p:cNvPr id="9" name="Freeform 9"/>
            <p:cNvSpPr/>
            <p:nvPr/>
          </p:nvSpPr>
          <p:spPr>
            <a:xfrm>
              <a:off x="-72390" y="7620"/>
              <a:ext cx="6487160" cy="6352540"/>
            </a:xfrm>
            <a:custGeom>
              <a:avLst/>
              <a:gdLst/>
              <a:ahLst/>
              <a:cxnLst/>
              <a:rect l="l" t="t" r="r" b="b"/>
              <a:pathLst>
                <a:path w="6487160" h="6352540">
                  <a:moveTo>
                    <a:pt x="6322060" y="3176270"/>
                  </a:moveTo>
                  <a:cubicBezTo>
                    <a:pt x="6322060" y="2844800"/>
                    <a:pt x="6487160" y="2493010"/>
                    <a:pt x="6385560" y="2194560"/>
                  </a:cubicBezTo>
                  <a:cubicBezTo>
                    <a:pt x="6281420" y="1884680"/>
                    <a:pt x="5928360" y="1694180"/>
                    <a:pt x="5734050" y="1436370"/>
                  </a:cubicBezTo>
                  <a:cubicBezTo>
                    <a:pt x="5537200" y="1176020"/>
                    <a:pt x="5455920" y="796290"/>
                    <a:pt x="5185410" y="607060"/>
                  </a:cubicBezTo>
                  <a:cubicBezTo>
                    <a:pt x="4917440" y="420370"/>
                    <a:pt x="4517390" y="462280"/>
                    <a:pt x="4196080" y="360680"/>
                  </a:cubicBezTo>
                  <a:cubicBezTo>
                    <a:pt x="3884930" y="264160"/>
                    <a:pt x="3589020" y="0"/>
                    <a:pt x="3244850" y="0"/>
                  </a:cubicBezTo>
                  <a:cubicBezTo>
                    <a:pt x="2900680" y="0"/>
                    <a:pt x="2603500" y="262890"/>
                    <a:pt x="2293620" y="360680"/>
                  </a:cubicBezTo>
                  <a:cubicBezTo>
                    <a:pt x="1972310" y="461010"/>
                    <a:pt x="1570990" y="419100"/>
                    <a:pt x="1303020" y="607060"/>
                  </a:cubicBezTo>
                  <a:cubicBezTo>
                    <a:pt x="1032510" y="796290"/>
                    <a:pt x="951230" y="1176020"/>
                    <a:pt x="754380" y="1436370"/>
                  </a:cubicBezTo>
                  <a:cubicBezTo>
                    <a:pt x="558800" y="1694180"/>
                    <a:pt x="207010" y="1884680"/>
                    <a:pt x="101600" y="2194560"/>
                  </a:cubicBezTo>
                  <a:cubicBezTo>
                    <a:pt x="1270" y="2493010"/>
                    <a:pt x="165100" y="2844800"/>
                    <a:pt x="165100" y="3176270"/>
                  </a:cubicBezTo>
                  <a:cubicBezTo>
                    <a:pt x="165100" y="3507740"/>
                    <a:pt x="0" y="3859530"/>
                    <a:pt x="101600" y="4157980"/>
                  </a:cubicBezTo>
                  <a:cubicBezTo>
                    <a:pt x="205740" y="4467860"/>
                    <a:pt x="558800" y="4658360"/>
                    <a:pt x="753110" y="4916170"/>
                  </a:cubicBezTo>
                  <a:cubicBezTo>
                    <a:pt x="949960" y="5176520"/>
                    <a:pt x="1031240" y="5556250"/>
                    <a:pt x="1301750" y="5745480"/>
                  </a:cubicBezTo>
                  <a:cubicBezTo>
                    <a:pt x="1569720" y="5933440"/>
                    <a:pt x="1969770" y="5891530"/>
                    <a:pt x="2292350" y="5991860"/>
                  </a:cubicBezTo>
                  <a:cubicBezTo>
                    <a:pt x="2603500" y="6088380"/>
                    <a:pt x="2899410" y="6352540"/>
                    <a:pt x="3243580" y="6352540"/>
                  </a:cubicBezTo>
                  <a:cubicBezTo>
                    <a:pt x="3587750" y="6352540"/>
                    <a:pt x="3884930" y="6089650"/>
                    <a:pt x="4194810" y="5991860"/>
                  </a:cubicBezTo>
                  <a:cubicBezTo>
                    <a:pt x="4516120" y="5891530"/>
                    <a:pt x="4917440" y="5933440"/>
                    <a:pt x="5185410" y="5745480"/>
                  </a:cubicBezTo>
                  <a:cubicBezTo>
                    <a:pt x="5455920" y="5556250"/>
                    <a:pt x="5537200" y="5176520"/>
                    <a:pt x="5734050" y="4916170"/>
                  </a:cubicBezTo>
                  <a:cubicBezTo>
                    <a:pt x="5929630" y="4658360"/>
                    <a:pt x="6281420" y="4467860"/>
                    <a:pt x="6385560" y="4157980"/>
                  </a:cubicBezTo>
                  <a:cubicBezTo>
                    <a:pt x="6487160" y="3858260"/>
                    <a:pt x="6322060" y="3506470"/>
                    <a:pt x="6322060" y="317627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0" name="Group 10"/>
          <p:cNvGrpSpPr/>
          <p:nvPr/>
        </p:nvGrpSpPr>
        <p:grpSpPr>
          <a:xfrm>
            <a:off x="2633916" y="5143500"/>
            <a:ext cx="5019167" cy="712261"/>
            <a:chOff x="0" y="0"/>
            <a:chExt cx="1913890" cy="271597"/>
          </a:xfrm>
          <a:solidFill>
            <a:schemeClr val="accent6">
              <a:lumMod val="50000"/>
            </a:schemeClr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271597"/>
            </a:xfrm>
            <a:custGeom>
              <a:avLst/>
              <a:gdLst/>
              <a:ahLst/>
              <a:cxnLst/>
              <a:rect l="l" t="t" r="r" b="b"/>
              <a:pathLst>
                <a:path w="1913890" h="271597">
                  <a:moveTo>
                    <a:pt x="0" y="0"/>
                  </a:moveTo>
                  <a:lnTo>
                    <a:pt x="1913890" y="0"/>
                  </a:lnTo>
                  <a:lnTo>
                    <a:pt x="1913890" y="271597"/>
                  </a:lnTo>
                  <a:lnTo>
                    <a:pt x="0" y="271597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2" name="Group 12"/>
          <p:cNvGrpSpPr/>
          <p:nvPr/>
        </p:nvGrpSpPr>
        <p:grpSpPr>
          <a:xfrm>
            <a:off x="4423723" y="6303217"/>
            <a:ext cx="1306203" cy="712261"/>
            <a:chOff x="0" y="0"/>
            <a:chExt cx="498076" cy="271597"/>
          </a:xfrm>
          <a:solidFill>
            <a:schemeClr val="accent6">
              <a:lumMod val="50000"/>
            </a:schemeClr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498076" cy="271597"/>
            </a:xfrm>
            <a:custGeom>
              <a:avLst/>
              <a:gdLst/>
              <a:ahLst/>
              <a:cxnLst/>
              <a:rect l="l" t="t" r="r" b="b"/>
              <a:pathLst>
                <a:path w="498076" h="271597">
                  <a:moveTo>
                    <a:pt x="0" y="0"/>
                  </a:moveTo>
                  <a:lnTo>
                    <a:pt x="498076" y="0"/>
                  </a:lnTo>
                  <a:lnTo>
                    <a:pt x="498076" y="271597"/>
                  </a:lnTo>
                  <a:lnTo>
                    <a:pt x="0" y="271597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4" name="Group 14"/>
          <p:cNvGrpSpPr/>
          <p:nvPr/>
        </p:nvGrpSpPr>
        <p:grpSpPr>
          <a:xfrm>
            <a:off x="5808893" y="6303217"/>
            <a:ext cx="1844191" cy="712261"/>
            <a:chOff x="0" y="0"/>
            <a:chExt cx="703220" cy="271597"/>
          </a:xfrm>
          <a:solidFill>
            <a:schemeClr val="accent6">
              <a:lumMod val="50000"/>
            </a:schemeClr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703220" cy="271597"/>
            </a:xfrm>
            <a:custGeom>
              <a:avLst/>
              <a:gdLst/>
              <a:ahLst/>
              <a:cxnLst/>
              <a:rect l="l" t="t" r="r" b="b"/>
              <a:pathLst>
                <a:path w="703220" h="271597">
                  <a:moveTo>
                    <a:pt x="0" y="0"/>
                  </a:moveTo>
                  <a:lnTo>
                    <a:pt x="703220" y="0"/>
                  </a:lnTo>
                  <a:lnTo>
                    <a:pt x="703220" y="271597"/>
                  </a:lnTo>
                  <a:lnTo>
                    <a:pt x="0" y="271597"/>
                  </a:lnTo>
                  <a:close/>
                </a:path>
              </a:pathLst>
            </a:custGeom>
            <a:grpFill/>
          </p:spPr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5400000">
            <a:off x="6570221" y="2399411"/>
            <a:ext cx="321535" cy="724586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5400000">
            <a:off x="3304295" y="2399411"/>
            <a:ext cx="321535" cy="724586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365978" y="332998"/>
            <a:ext cx="2267938" cy="2267938"/>
            <a:chOff x="0" y="0"/>
            <a:chExt cx="927100" cy="927100"/>
          </a:xfrm>
          <a:solidFill>
            <a:schemeClr val="accent6">
              <a:lumMod val="50000"/>
            </a:schemeClr>
          </a:solidFill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7100" cy="927100"/>
            </a:xfrm>
            <a:custGeom>
              <a:avLst/>
              <a:gdLst/>
              <a:ahLst/>
              <a:cxnLst/>
              <a:rect l="l" t="t" r="r" b="b"/>
              <a:pathLst>
                <a:path w="927100" h="927100">
                  <a:moveTo>
                    <a:pt x="763270" y="0"/>
                  </a:moveTo>
                  <a:lnTo>
                    <a:pt x="0" y="0"/>
                  </a:lnTo>
                  <a:lnTo>
                    <a:pt x="0" y="927100"/>
                  </a:lnTo>
                  <a:lnTo>
                    <a:pt x="76200" y="927100"/>
                  </a:lnTo>
                  <a:lnTo>
                    <a:pt x="76200" y="76200"/>
                  </a:lnTo>
                  <a:lnTo>
                    <a:pt x="927100" y="76200"/>
                  </a:lnTo>
                  <a:lnTo>
                    <a:pt x="92710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20" name="TextBox 20"/>
          <p:cNvSpPr txBox="1"/>
          <p:nvPr/>
        </p:nvSpPr>
        <p:spPr>
          <a:xfrm>
            <a:off x="3020082" y="3112971"/>
            <a:ext cx="4246836" cy="1719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40"/>
              </a:lnSpc>
            </a:pPr>
            <a:r>
              <a:rPr lang="en-US" sz="7109" dirty="0">
                <a:solidFill>
                  <a:schemeClr val="accent6">
                    <a:lumMod val="50000"/>
                  </a:schemeClr>
                </a:solidFill>
                <a:latin typeface="Barlow Bold"/>
              </a:rPr>
              <a:t>COOMING</a:t>
            </a:r>
          </a:p>
          <a:p>
            <a:pPr algn="ctr">
              <a:lnSpc>
                <a:spcPts val="6540"/>
              </a:lnSpc>
            </a:pPr>
            <a:r>
              <a:rPr lang="en-US" sz="7109" dirty="0">
                <a:solidFill>
                  <a:schemeClr val="accent6">
                    <a:lumMod val="50000"/>
                  </a:schemeClr>
                </a:solidFill>
                <a:latin typeface="Barlow Bold"/>
              </a:rPr>
              <a:t>SOON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840744" y="5195812"/>
            <a:ext cx="4605512" cy="537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  <a:spcBef>
                <a:spcPct val="0"/>
              </a:spcBef>
            </a:pPr>
            <a:r>
              <a:rPr lang="en-US" sz="3213" dirty="0">
                <a:solidFill>
                  <a:srgbClr val="FFFFFF"/>
                </a:solidFill>
                <a:latin typeface="Barlow Bold"/>
              </a:rPr>
              <a:t>STAY TUNED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102769" y="6280252"/>
            <a:ext cx="993234" cy="672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Barlow Bold"/>
              </a:rPr>
              <a:t>20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603894" y="6280252"/>
            <a:ext cx="926813" cy="672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Barlow Bold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951557" y="6289818"/>
            <a:ext cx="1523274" cy="662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2"/>
              </a:lnSpc>
            </a:pPr>
            <a:r>
              <a:rPr lang="en-US" sz="3901">
                <a:solidFill>
                  <a:srgbClr val="FFFFFF"/>
                </a:solidFill>
                <a:latin typeface="Barlow Bold"/>
              </a:rPr>
              <a:t>2022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467100" y="7525464"/>
            <a:ext cx="3158867" cy="400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 smtClean="0">
                <a:solidFill>
                  <a:schemeClr val="accent6">
                    <a:lumMod val="50000"/>
                  </a:schemeClr>
                </a:solidFill>
                <a:latin typeface="Barlow Bold"/>
              </a:rPr>
              <a:t>@</a:t>
            </a:r>
            <a:r>
              <a:rPr lang="en-US" sz="2499" dirty="0" err="1" smtClean="0">
                <a:solidFill>
                  <a:schemeClr val="accent6">
                    <a:lumMod val="50000"/>
                  </a:schemeClr>
                </a:solidFill>
                <a:latin typeface="Barlow Bold"/>
              </a:rPr>
              <a:t>social_media_kalian</a:t>
            </a:r>
            <a:endParaRPr lang="en-US" sz="2499" dirty="0">
              <a:solidFill>
                <a:schemeClr val="accent6">
                  <a:lumMod val="50000"/>
                </a:schemeClr>
              </a:solidFill>
              <a:latin typeface="Barlow Bold"/>
            </a:endParaRPr>
          </a:p>
        </p:txBody>
      </p:sp>
      <p:grpSp>
        <p:nvGrpSpPr>
          <p:cNvPr id="26" name="Group 26"/>
          <p:cNvGrpSpPr/>
          <p:nvPr/>
        </p:nvGrpSpPr>
        <p:grpSpPr>
          <a:xfrm rot="-10800000">
            <a:off x="7727923" y="7769939"/>
            <a:ext cx="2267938" cy="2267938"/>
            <a:chOff x="0" y="0"/>
            <a:chExt cx="927100" cy="927100"/>
          </a:xfrm>
          <a:solidFill>
            <a:schemeClr val="accent6">
              <a:lumMod val="50000"/>
            </a:schemeClr>
          </a:solidFill>
        </p:grpSpPr>
        <p:sp>
          <p:nvSpPr>
            <p:cNvPr id="27" name="Freeform 27"/>
            <p:cNvSpPr/>
            <p:nvPr/>
          </p:nvSpPr>
          <p:spPr>
            <a:xfrm>
              <a:off x="0" y="0"/>
              <a:ext cx="927100" cy="927100"/>
            </a:xfrm>
            <a:custGeom>
              <a:avLst/>
              <a:gdLst/>
              <a:ahLst/>
              <a:cxnLst/>
              <a:rect l="l" t="t" r="r" b="b"/>
              <a:pathLst>
                <a:path w="927100" h="927100">
                  <a:moveTo>
                    <a:pt x="763270" y="0"/>
                  </a:moveTo>
                  <a:lnTo>
                    <a:pt x="0" y="0"/>
                  </a:lnTo>
                  <a:lnTo>
                    <a:pt x="0" y="927100"/>
                  </a:lnTo>
                  <a:lnTo>
                    <a:pt x="76200" y="927100"/>
                  </a:lnTo>
                  <a:lnTo>
                    <a:pt x="76200" y="76200"/>
                  </a:lnTo>
                  <a:lnTo>
                    <a:pt x="927100" y="76200"/>
                  </a:lnTo>
                  <a:lnTo>
                    <a:pt x="927100" y="0"/>
                  </a:lnTo>
                  <a:close/>
                </a:path>
              </a:pathLst>
            </a:custGeom>
            <a:grpFill/>
          </p:spPr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8072501" y="4050936"/>
            <a:ext cx="965992" cy="2404052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flipH="1">
            <a:off x="1226465" y="4050936"/>
            <a:ext cx="965992" cy="24040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Barlow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day3</dc:title>
  <cp:lastModifiedBy>USER</cp:lastModifiedBy>
  <cp:revision>2</cp:revision>
  <dcterms:created xsi:type="dcterms:W3CDTF">2006-08-16T00:00:00Z</dcterms:created>
  <dcterms:modified xsi:type="dcterms:W3CDTF">2022-03-28T07:54:59Z</dcterms:modified>
  <dc:identifier>DAE8Dly0kNs</dc:identifier>
</cp:coreProperties>
</file>