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  <p:embeddedFont>
      <p:font typeface="Brice RegularSemiExpanded" panose="020B0604020202020204" charset="0"/>
      <p:regular r:id="rId7"/>
    </p:embeddedFont>
    <p:embeddedFont>
      <p:font typeface="Brice RegularSemiExpanded Bold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254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 l="12500" r="12500"/>
          <a:stretch>
            <a:fillRect/>
          </a:stretch>
        </p:blipFill>
        <p:spPr>
          <a:xfrm>
            <a:off x="0" y="0"/>
            <a:ext cx="10287000" cy="10287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1574085" y="2086469"/>
            <a:ext cx="6821812" cy="5922186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611574" y="8925450"/>
            <a:ext cx="2949133" cy="582454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3483701" y="7561118"/>
            <a:ext cx="3282635" cy="1655559"/>
            <a:chOff x="0" y="0"/>
            <a:chExt cx="12026689" cy="6065520"/>
          </a:xfrm>
        </p:grpSpPr>
        <p:sp>
          <p:nvSpPr>
            <p:cNvPr id="6" name="Freeform 6"/>
            <p:cNvSpPr/>
            <p:nvPr/>
          </p:nvSpPr>
          <p:spPr>
            <a:xfrm>
              <a:off x="-50800" y="0"/>
              <a:ext cx="12128289" cy="6066790"/>
            </a:xfrm>
            <a:custGeom>
              <a:avLst/>
              <a:gdLst/>
              <a:ahLst/>
              <a:cxnLst/>
              <a:rect l="l" t="t" r="r" b="b"/>
              <a:pathLst>
                <a:path w="12128289" h="6066790">
                  <a:moveTo>
                    <a:pt x="1692910" y="0"/>
                  </a:moveTo>
                  <a:lnTo>
                    <a:pt x="1692910" y="6065520"/>
                  </a:lnTo>
                  <a:cubicBezTo>
                    <a:pt x="1710690" y="6066790"/>
                    <a:pt x="1728470" y="6066790"/>
                    <a:pt x="1746250" y="6066790"/>
                  </a:cubicBezTo>
                  <a:lnTo>
                    <a:pt x="10371879" y="6066790"/>
                  </a:lnTo>
                  <a:lnTo>
                    <a:pt x="10371879" y="0"/>
                  </a:lnTo>
                  <a:lnTo>
                    <a:pt x="1692910" y="0"/>
                  </a:lnTo>
                  <a:close/>
                  <a:moveTo>
                    <a:pt x="10829079" y="0"/>
                  </a:moveTo>
                  <a:lnTo>
                    <a:pt x="10371879" y="0"/>
                  </a:lnTo>
                  <a:lnTo>
                    <a:pt x="10371879" y="6065520"/>
                  </a:lnTo>
                  <a:lnTo>
                    <a:pt x="10382039" y="6065520"/>
                  </a:lnTo>
                  <a:cubicBezTo>
                    <a:pt x="11121179" y="6065520"/>
                    <a:pt x="11770149" y="5462270"/>
                    <a:pt x="11823489" y="4725670"/>
                  </a:cubicBezTo>
                  <a:lnTo>
                    <a:pt x="12073679" y="1338580"/>
                  </a:lnTo>
                  <a:cubicBezTo>
                    <a:pt x="12128289" y="603250"/>
                    <a:pt x="11568219" y="0"/>
                    <a:pt x="10829079" y="0"/>
                  </a:cubicBezTo>
                  <a:close/>
                  <a:moveTo>
                    <a:pt x="1299210" y="0"/>
                  </a:moveTo>
                  <a:cubicBezTo>
                    <a:pt x="560070" y="0"/>
                    <a:pt x="0" y="603250"/>
                    <a:pt x="54610" y="1339850"/>
                  </a:cubicBezTo>
                  <a:lnTo>
                    <a:pt x="304800" y="4726940"/>
                  </a:lnTo>
                  <a:cubicBezTo>
                    <a:pt x="358140" y="5445760"/>
                    <a:pt x="977900" y="6037580"/>
                    <a:pt x="1694180" y="6065520"/>
                  </a:cubicBezTo>
                  <a:lnTo>
                    <a:pt x="1694180" y="0"/>
                  </a:lnTo>
                  <a:lnTo>
                    <a:pt x="129921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7" name="TextBox 7"/>
          <p:cNvSpPr txBox="1"/>
          <p:nvPr/>
        </p:nvSpPr>
        <p:spPr>
          <a:xfrm>
            <a:off x="3029473" y="7763554"/>
            <a:ext cx="2565858" cy="1216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123"/>
              </a:lnSpc>
            </a:pPr>
            <a:r>
              <a:rPr lang="en-US" sz="7231" b="1" dirty="0" smtClean="0">
                <a:solidFill>
                  <a:srgbClr val="0C5F45"/>
                </a:solidFill>
                <a:latin typeface="+mj-lt"/>
              </a:rPr>
              <a:t>Rp</a:t>
            </a:r>
            <a:r>
              <a:rPr lang="en-US" sz="7231" b="1" dirty="0" smtClean="0">
                <a:solidFill>
                  <a:srgbClr val="0C5F45"/>
                </a:solidFill>
                <a:latin typeface="+mj-lt"/>
              </a:rPr>
              <a:t>3</a:t>
            </a:r>
            <a:endParaRPr lang="en-US" sz="7231" b="1" dirty="0">
              <a:solidFill>
                <a:srgbClr val="0C5F45"/>
              </a:solidFill>
              <a:latin typeface="+mj-l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595331" y="8173238"/>
            <a:ext cx="1634994" cy="4316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507"/>
              </a:lnSpc>
            </a:pPr>
            <a:r>
              <a:rPr lang="en-US" sz="2505" b="1" dirty="0" smtClean="0">
                <a:solidFill>
                  <a:srgbClr val="0C5F45"/>
                </a:solidFill>
                <a:latin typeface="+mj-lt"/>
              </a:rPr>
              <a:t>000</a:t>
            </a:r>
            <a:endParaRPr lang="en-US" sz="2505" b="1" dirty="0">
              <a:solidFill>
                <a:srgbClr val="0C5F45"/>
              </a:solidFill>
              <a:latin typeface="+mj-lt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195800" y="1533395"/>
            <a:ext cx="3578382" cy="15854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155"/>
              </a:lnSpc>
            </a:pPr>
            <a:r>
              <a:rPr lang="en-US" sz="7968">
                <a:solidFill>
                  <a:srgbClr val="FFFFFF"/>
                </a:solidFill>
                <a:latin typeface="Brice RegularSemiExpanded Bold"/>
              </a:rPr>
              <a:t>KIWI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401553" y="2703980"/>
            <a:ext cx="3166875" cy="5725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Brice RegularSemiExpanded"/>
              </a:rPr>
              <a:t>NATURAL JUICE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351105" y="981075"/>
            <a:ext cx="5267771" cy="24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 dirty="0" smtClean="0">
                <a:solidFill>
                  <a:srgbClr val="FFFFFF">
                    <a:alpha val="49804"/>
                  </a:srgbClr>
                </a:solidFill>
                <a:latin typeface="Brice RegularSemiExpanded"/>
              </a:rPr>
              <a:t>@</a:t>
            </a:r>
            <a:r>
              <a:rPr lang="en-US" sz="1800" dirty="0" err="1" smtClean="0">
                <a:solidFill>
                  <a:srgbClr val="FFFFFF">
                    <a:alpha val="49804"/>
                  </a:srgbClr>
                </a:solidFill>
                <a:latin typeface="Brice RegularSemiExpanded"/>
              </a:rPr>
              <a:t>social_media</a:t>
            </a:r>
            <a:r>
              <a:rPr lang="en-US" sz="1800" dirty="0" smtClean="0">
                <a:solidFill>
                  <a:srgbClr val="FFFFFF">
                    <a:alpha val="49804"/>
                  </a:srgbClr>
                </a:solidFill>
                <a:latin typeface="Brice RegularSemiExpanded"/>
              </a:rPr>
              <a:t> kalian</a:t>
            </a:r>
            <a:endParaRPr lang="en-US" sz="1800" dirty="0">
              <a:solidFill>
                <a:srgbClr val="FFFFFF">
                  <a:alpha val="49804"/>
                </a:srgbClr>
              </a:solidFill>
              <a:latin typeface="Brice RegularSemiExpanded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66699" y="266699"/>
            <a:ext cx="1307385" cy="130738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err="1" smtClean="0"/>
              <a:t>disini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Brice RegularSemiExpanded</vt:lpstr>
      <vt:lpstr>Brice RegularSemiExpanded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day4</dc:title>
  <cp:lastModifiedBy>USER</cp:lastModifiedBy>
  <cp:revision>2</cp:revision>
  <dcterms:created xsi:type="dcterms:W3CDTF">2006-08-16T00:00:00Z</dcterms:created>
  <dcterms:modified xsi:type="dcterms:W3CDTF">2022-03-29T01:08:21Z</dcterms:modified>
  <dc:identifier>DAE8Dly0kNs</dc:identifier>
</cp:coreProperties>
</file>